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3"/>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4" roundtripDataSignature="AMtx7mgvEj/bdNO0WOxV7pisnhhJbtKEl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png>
</file>

<file path=ppt/media/image2.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Run by TreeMama.org. Sponsored by Democracy Lab</a:t>
            </a:r>
            <a:endParaRPr/>
          </a:p>
        </p:txBody>
      </p:sp>
      <p:sp>
        <p:nvSpPr>
          <p:cNvPr id="142" name="Google Shape;14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32d5d68107_3_2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32d5d68107_3_20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g232d5d68107_3_20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Added Camera DBH tool. line up, click a button, get a number, enter it in. Steered away from AR and use a trigonometric function. Accuracy could be improved. </a:t>
            </a:r>
            <a:endParaRPr/>
          </a:p>
        </p:txBody>
      </p:sp>
      <p:sp>
        <p:nvSpPr>
          <p:cNvPr id="338" name="Google Shape;33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Video is an example of a user using it in the field. We measured 28, she got 29. Good enough. </a:t>
            </a:r>
            <a:endParaRPr/>
          </a:p>
        </p:txBody>
      </p:sp>
      <p:sp>
        <p:nvSpPr>
          <p:cNvPr id="345" name="Google Shape;345;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317500" lvl="0" marL="457200" rtl="0" algn="l">
              <a:spcBef>
                <a:spcPts val="0"/>
              </a:spcBef>
              <a:spcAft>
                <a:spcPts val="0"/>
              </a:spcAft>
              <a:buSzPts val="1400"/>
              <a:buChar char="●"/>
            </a:pPr>
            <a:r>
              <a:rPr lang="en-US"/>
              <a:t>Looking for things that are part of the tree: leaves, fruit, cones, bark, etc. Anything that is noise will be removed. </a:t>
            </a:r>
            <a:endParaRPr/>
          </a:p>
          <a:p>
            <a:pPr indent="-317500" lvl="0" marL="457200" rtl="0" algn="l">
              <a:spcBef>
                <a:spcPts val="0"/>
              </a:spcBef>
              <a:spcAft>
                <a:spcPts val="0"/>
              </a:spcAft>
              <a:buSzPts val="1400"/>
              <a:buChar char="●"/>
            </a:pPr>
            <a:r>
              <a:rPr lang="en-US"/>
              <a:t>The AI uses location as well to help make better decisions (i.e., is that palm tree really in Seattle?). </a:t>
            </a:r>
            <a:endParaRPr/>
          </a:p>
        </p:txBody>
      </p:sp>
      <p:sp>
        <p:nvSpPr>
          <p:cNvPr id="354" name="Google Shape;354;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1" name="Google Shape;361;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32d5d68107_3_2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32d5d68107_3_2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g232d5d68107_3_2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jump on our slack or twitter. </a:t>
            </a:r>
            <a:endParaRPr/>
          </a:p>
        </p:txBody>
      </p:sp>
      <p:sp>
        <p:nvSpPr>
          <p:cNvPr id="377" name="Google Shape;377;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Check name of the  persona. Does Ebony have a Last initial?</a:t>
            </a:r>
            <a:endParaRPr/>
          </a:p>
        </p:txBody>
      </p:sp>
      <p:sp>
        <p:nvSpPr>
          <p:cNvPr id="386" name="Google Shape;38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32d5d68107_2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32d5d68107_2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g232d5d68107_2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1:20</a:t>
            </a:r>
            <a:endParaRPr/>
          </a:p>
        </p:txBody>
      </p:sp>
      <p:sp>
        <p:nvSpPr>
          <p:cNvPr id="152" name="Google Shape;15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32d5d68107_3_2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32d5d68107_3_25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g232d5d68107_3_25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32d5d68107_3_2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32d5d68107_3_27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g232d5d68107_3_27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Can;t work with youth because of pandemic: V1: Bare bones (open source). Committed to the idea of working with open source ecosystem.  V2: Made available in USA and Canada for ITree API: US Forest service API. Input the data into the API in the field. Limitations: didn't work with Jest for testing. We need an AR framework to measure the trees. Complete overhaul and used React Native instread of Expo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V2.1 - 2.3 Make it more accessible: add graphics, etc. for IUD. had used a dichotomous key system….  Is it a conifer or a broadleaf? (info page) Get deeper (cone type, which way does it point, etc. So we can filter out trees and gain specificity. Camera DBH Tool: democaracy Lab skills were in UX and UI. How do users interact with the app? Stay true to the mission of being accessible to children. AR can only be used on certain platforms, so not all kids may have the proper tech. (inclusivity)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V4: Carnegie Melon students came in CMU to develop the platform further: biggest is the AI function ( bcalls a second API (Plant Aid) ID at species/genus, info menu was retooled and allowed users the ability to filter by confirer, broadleaf, needle type…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Noiw we're working to improve data analytics and data visualization.</a:t>
            </a:r>
            <a:endParaRPr/>
          </a:p>
        </p:txBody>
      </p:sp>
      <p:sp>
        <p:nvSpPr>
          <p:cNvPr id="178" name="Google Shape;178;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32d5d68107_3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g232d5d68107_3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Can;t work with youth because of pandemic: V1: Bare bones (open source). Committed to the idea of working with open source ecosystem.  V2: Made available in USA and Canada for ITree API: US Forest service API. Input the data into the API in the field. Limitations: didn't work with Jest for testing. We need an AR framework to measure the trees. Complete overhaul and used React Native instread of Expo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V2.1 - 2.3 Make it more accessible: add graphics, etc. for IUD. had used a dichotomous key system….  Is it a conifer or a broadleaf? (info page) Get deeper (cone type, which way does it point, etc. So we can filter out trees and gain specificity. Camera DBH Tool: democaracy Lab skills were in UX and UI. How do users interact with the app? Stay true to the mission of being accessible to children. AR can only be used on certain platforms, so not all kids may have the proper tech. (inclusivity)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V4: Carnegie Melon students came in CMU to develop the platform further: biggest is the AI function ( bcalls a second API (Plant Aid) ID at species/genus, info menu was retooled and allowed users the ability to filter by confirer, broadleaf, needle type…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Noiw we're working to improve data analytics and data visualization.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AI: Uses Plant.id API which uses Deep Convoluted Neural Networks to attempt to identify a tree. Location is one of the variables that we have to give it to improve its accuracy. It tries to decide the likelihood of a tree existing in a certain place. </a:t>
            </a:r>
            <a:endParaRPr/>
          </a:p>
        </p:txBody>
      </p:sp>
      <p:sp>
        <p:nvSpPr>
          <p:cNvPr id="198" name="Google Shape;198;g232d5d68107_3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32d5d68107_3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8" name="Google Shape;228;g232d5d68107_3_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Can;t work with youth because of pandemic: V1: Bare bones (open source). Committed to the idea of working with open source ecosystem.  V2: Made available in USA and Canada for ITree API: US Forest service API. Input the data into the API in the field. Limitations: didn't work with Jest for testing. We need an AR framework to measure the trees. Complete overhaul and used React Native instread of Expo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V2.1 - 2.3 Make it more accessible: add graphics, etc. for IUD. had used a dichotomous key system….  Is it a conifer or a broadleaf? (info page) Get deeper (cone type, which way does it point, etc. So we can filter out trees and gain specificity. Camera DBH Tool: democaracy Lab skills were in UX and UI. How do users interact with the app? Stay true to the mission of being accessible to children. AR can only be used on certain platforms, so not all kids may have the proper tech. (inclusivity)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V4: Carnegie Melon students came in CMU to develop the platform further: biggest is the AI function ( bcalls a second API (Plant Aid) ID at species/genus, info menu was retooled and allowed users the ability to filter by confirer, broadleaf, needle type…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Noiw we're working to improve data analytics and data visualization.</a:t>
            </a:r>
            <a:endParaRPr/>
          </a:p>
        </p:txBody>
      </p:sp>
      <p:sp>
        <p:nvSpPr>
          <p:cNvPr id="229" name="Google Shape;229;g232d5d68107_3_5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32d5d68107_3_1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0" name="Google Shape;270;g232d5d68107_3_10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Can;t work with youth because of pandemic: V1: Bare bones (open source). Committed to the idea of working with open source ecosystem.  V2: Made available in USA and Canada for ITree API: US Forest service API. Input the data into the API in the field. Limitations: didn't work with Jest for testing. We need an AR framework to measure the trees. Complete overhaul and used React Native instread of Expo </a:t>
            </a:r>
            <a:endParaRPr/>
          </a:p>
          <a:p>
            <a:pPr indent="0" lvl="0" marL="0" rtl="0" algn="l">
              <a:spcBef>
                <a:spcPts val="0"/>
              </a:spcBef>
              <a:spcAft>
                <a:spcPts val="0"/>
              </a:spcAft>
              <a:buNone/>
            </a:pPr>
            <a:r>
              <a:rPr lang="en-US"/>
              <a:t>iTree: calculates the benefits</a:t>
            </a:r>
            <a:endParaRPr/>
          </a:p>
          <a:p>
            <a:pPr indent="0" lvl="0" marL="0" rtl="0" algn="l">
              <a:spcBef>
                <a:spcPts val="0"/>
              </a:spcBef>
              <a:spcAft>
                <a:spcPts val="0"/>
              </a:spcAft>
              <a:buNone/>
            </a:pPr>
            <a:r>
              <a:rPr lang="en-US"/>
              <a:t>AI: Using a Deep Neural Network to </a:t>
            </a:r>
            <a:endParaRPr/>
          </a:p>
          <a:p>
            <a:pPr indent="0" lvl="0" marL="0" rtl="0" algn="l">
              <a:spcBef>
                <a:spcPts val="0"/>
              </a:spcBef>
              <a:spcAft>
                <a:spcPts val="0"/>
              </a:spcAft>
              <a:buNone/>
            </a:pPr>
            <a:r>
              <a:rPr lang="en-US"/>
              <a:t>V2.1 - 2.3 Make it more accessible: add graphics, etc. for IUD. had used a dichotomous key system….  Is it a conifer or a broadleaf? (info page) Get deeper (cone type, which way does it point, etc. So we can filter out trees and gain specificity. Camera DBH Tool: democaracy Lab skills were in UX and UI. How do users interact with the app? Stay true to the mission of being accessible to children. AR can only be used on certain platforms, so not all kids may have the proper tech. (inclusivity)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V4: Carnegie Melon students came in CMU to develop the platform further: biggest is the AI function ( bcalls a second API (Plant Aid) ID at species/genus, info menu was retooled and allowed users the ability to filter by confirer, broadleaf, needle type…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Noiw we're working to improve data analytics and data visualization.</a:t>
            </a:r>
            <a:endParaRPr/>
          </a:p>
        </p:txBody>
      </p:sp>
      <p:sp>
        <p:nvSpPr>
          <p:cNvPr id="271" name="Google Shape;271;g232d5d68107_3_10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32d5d68107_3_2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32d5d68107_3_2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g232d5d68107_3_2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18" name="Shape 18"/>
        <p:cNvGrpSpPr/>
        <p:nvPr/>
      </p:nvGrpSpPr>
      <p:grpSpPr>
        <a:xfrm>
          <a:off x="0" y="0"/>
          <a:ext cx="0" cy="0"/>
          <a:chOff x="0" y="0"/>
          <a:chExt cx="0" cy="0"/>
        </a:xfrm>
      </p:grpSpPr>
      <p:pic>
        <p:nvPicPr>
          <p:cNvPr id="19" name="Google Shape;19;p22"/>
          <p:cNvPicPr preferRelativeResize="0"/>
          <p:nvPr/>
        </p:nvPicPr>
        <p:blipFill rotWithShape="1">
          <a:blip r:embed="rId2">
            <a:alphaModFix/>
          </a:blip>
          <a:srcRect b="7813" l="0" r="0" t="7812"/>
          <a:stretch/>
        </p:blipFill>
        <p:spPr>
          <a:xfrm>
            <a:off x="0" y="0"/>
            <a:ext cx="12192000" cy="6858000"/>
          </a:xfrm>
          <a:prstGeom prst="rect">
            <a:avLst/>
          </a:prstGeom>
          <a:noFill/>
          <a:ln>
            <a:noFill/>
          </a:ln>
        </p:spPr>
      </p:pic>
      <p:sp>
        <p:nvSpPr>
          <p:cNvPr id="20" name="Google Shape;20;p22"/>
          <p:cNvSpPr/>
          <p:nvPr/>
        </p:nvSpPr>
        <p:spPr>
          <a:xfrm>
            <a:off x="0" y="0"/>
            <a:ext cx="12192000" cy="6858000"/>
          </a:xfrm>
          <a:prstGeom prst="rect">
            <a:avLst/>
          </a:prstGeom>
          <a:solidFill>
            <a:schemeClr val="lt1">
              <a:alpha val="3176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 name="Google Shape;2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2"/>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2"/>
          <p:cNvSpPr txBox="1"/>
          <p:nvPr>
            <p:ph idx="1" type="body"/>
          </p:nvPr>
        </p:nvSpPr>
        <p:spPr>
          <a:xfrm>
            <a:off x="831850" y="4734605"/>
            <a:ext cx="10515600" cy="474718"/>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dk1"/>
              </a:buClr>
              <a:buSzPts val="2000"/>
              <a:buNone/>
              <a:defRPr i="1" sz="2000">
                <a:solidFill>
                  <a:schemeClr val="dk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24" name="Google Shape;24;p22"/>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25" name="Google Shape;25;p22"/>
          <p:cNvSpPr/>
          <p:nvPr/>
        </p:nvSpPr>
        <p:spPr>
          <a:xfrm>
            <a:off x="1524" y="40915"/>
            <a:ext cx="12188952" cy="51706"/>
          </a:xfrm>
          <a:prstGeom prst="rect">
            <a:avLst/>
          </a:prstGeom>
          <a:solidFill>
            <a:srgbClr val="528E7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 name="Google Shape;26;p22"/>
          <p:cNvSpPr/>
          <p:nvPr/>
        </p:nvSpPr>
        <p:spPr>
          <a:xfrm>
            <a:off x="106969" y="5363057"/>
            <a:ext cx="11978062" cy="1251104"/>
          </a:xfrm>
          <a:prstGeom prst="parallelogram">
            <a:avLst>
              <a:gd fmla="val 25000" name="adj"/>
            </a:avLst>
          </a:prstGeom>
          <a:solidFill>
            <a:srgbClr val="829458">
              <a:alpha val="8196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 name="Google Shape;27;p22"/>
          <p:cNvSpPr/>
          <p:nvPr/>
        </p:nvSpPr>
        <p:spPr>
          <a:xfrm>
            <a:off x="187961" y="5363057"/>
            <a:ext cx="426988" cy="1251104"/>
          </a:xfrm>
          <a:prstGeom prst="parallelogram">
            <a:avLst>
              <a:gd fmla="val 79919" name="adj"/>
            </a:avLst>
          </a:prstGeom>
          <a:solidFill>
            <a:schemeClr val="dk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 name="Google Shape;28;p22"/>
          <p:cNvSpPr/>
          <p:nvPr/>
        </p:nvSpPr>
        <p:spPr>
          <a:xfrm>
            <a:off x="11577051" y="5363057"/>
            <a:ext cx="426988" cy="1251104"/>
          </a:xfrm>
          <a:prstGeom prst="parallelogram">
            <a:avLst>
              <a:gd fmla="val 79919" name="adj"/>
            </a:avLst>
          </a:prstGeom>
          <a:solidFill>
            <a:schemeClr val="dk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9" name="Google Shape;29;p22"/>
          <p:cNvSpPr txBox="1"/>
          <p:nvPr>
            <p:ph type="title"/>
          </p:nvPr>
        </p:nvSpPr>
        <p:spPr>
          <a:xfrm>
            <a:off x="838200" y="5549424"/>
            <a:ext cx="10515600" cy="878371"/>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5400"/>
              <a:buFont typeface="Arial"/>
              <a:buNone/>
              <a:defRPr sz="54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3" name="Shape 103"/>
        <p:cNvGrpSpPr/>
        <p:nvPr/>
      </p:nvGrpSpPr>
      <p:grpSpPr>
        <a:xfrm>
          <a:off x="0" y="0"/>
          <a:ext cx="0" cy="0"/>
          <a:chOff x="0" y="0"/>
          <a:chExt cx="0" cy="0"/>
        </a:xfrm>
      </p:grpSpPr>
      <p:sp>
        <p:nvSpPr>
          <p:cNvPr id="104" name="Google Shape;104;p30"/>
          <p:cNvSpPr txBox="1"/>
          <p:nvPr>
            <p:ph type="title"/>
          </p:nvPr>
        </p:nvSpPr>
        <p:spPr>
          <a:xfrm>
            <a:off x="1204856" y="28581"/>
            <a:ext cx="10148944" cy="69150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30"/>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30"/>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108" name="Shape 108"/>
        <p:cNvGrpSpPr/>
        <p:nvPr/>
      </p:nvGrpSpPr>
      <p:grpSpPr>
        <a:xfrm>
          <a:off x="0" y="0"/>
          <a:ext cx="0" cy="0"/>
          <a:chOff x="0" y="0"/>
          <a:chExt cx="0" cy="0"/>
        </a:xfrm>
      </p:grpSpPr>
      <p:sp>
        <p:nvSpPr>
          <p:cNvPr id="109" name="Google Shape;109;p31"/>
          <p:cNvSpPr/>
          <p:nvPr/>
        </p:nvSpPr>
        <p:spPr>
          <a:xfrm>
            <a:off x="0" y="863601"/>
            <a:ext cx="12192000" cy="5130799"/>
          </a:xfrm>
          <a:prstGeom prst="rect">
            <a:avLst/>
          </a:prstGeom>
          <a:solidFill>
            <a:srgbClr val="82945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0" name="Google Shape;110;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31"/>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31"/>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3" name="Shape 113"/>
        <p:cNvGrpSpPr/>
        <p:nvPr/>
      </p:nvGrpSpPr>
      <p:grpSpPr>
        <a:xfrm>
          <a:off x="0" y="0"/>
          <a:ext cx="0" cy="0"/>
          <a:chOff x="0" y="0"/>
          <a:chExt cx="0" cy="0"/>
        </a:xfrm>
      </p:grpSpPr>
      <p:sp>
        <p:nvSpPr>
          <p:cNvPr id="114" name="Google Shape;114;p3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595959"/>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3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rgbClr val="7F7F7F"/>
              </a:buClr>
              <a:buSzPts val="3200"/>
              <a:buChar char="•"/>
              <a:defRPr sz="3200"/>
            </a:lvl1pPr>
            <a:lvl2pPr indent="-406400" lvl="1" marL="914400" algn="l">
              <a:lnSpc>
                <a:spcPct val="90000"/>
              </a:lnSpc>
              <a:spcBef>
                <a:spcPts val="500"/>
              </a:spcBef>
              <a:spcAft>
                <a:spcPts val="0"/>
              </a:spcAft>
              <a:buClr>
                <a:srgbClr val="7F7F7F"/>
              </a:buClr>
              <a:buSzPts val="2800"/>
              <a:buChar char="•"/>
              <a:defRPr sz="2800"/>
            </a:lvl2pPr>
            <a:lvl3pPr indent="-381000" lvl="2" marL="1371600" algn="l">
              <a:lnSpc>
                <a:spcPct val="90000"/>
              </a:lnSpc>
              <a:spcBef>
                <a:spcPts val="500"/>
              </a:spcBef>
              <a:spcAft>
                <a:spcPts val="0"/>
              </a:spcAft>
              <a:buClr>
                <a:srgbClr val="7F7F7F"/>
              </a:buClr>
              <a:buSzPts val="2400"/>
              <a:buChar char="•"/>
              <a:defRPr sz="2400"/>
            </a:lvl3pPr>
            <a:lvl4pPr indent="-355600" lvl="3" marL="1828800" algn="l">
              <a:lnSpc>
                <a:spcPct val="90000"/>
              </a:lnSpc>
              <a:spcBef>
                <a:spcPts val="500"/>
              </a:spcBef>
              <a:spcAft>
                <a:spcPts val="0"/>
              </a:spcAft>
              <a:buClr>
                <a:srgbClr val="7F7F7F"/>
              </a:buClr>
              <a:buSzPts val="2000"/>
              <a:buChar char="•"/>
              <a:defRPr sz="2000"/>
            </a:lvl4pPr>
            <a:lvl5pPr indent="-355600" lvl="4" marL="2286000" algn="l">
              <a:lnSpc>
                <a:spcPct val="90000"/>
              </a:lnSpc>
              <a:spcBef>
                <a:spcPts val="500"/>
              </a:spcBef>
              <a:spcAft>
                <a:spcPts val="0"/>
              </a:spcAft>
              <a:buClr>
                <a:srgbClr val="7F7F7F"/>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16" name="Google Shape;116;p3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F7F7F"/>
              </a:buClr>
              <a:buSzPts val="1600"/>
              <a:buNone/>
              <a:defRPr sz="1600"/>
            </a:lvl1pPr>
            <a:lvl2pPr indent="-228600" lvl="1" marL="914400" algn="l">
              <a:lnSpc>
                <a:spcPct val="90000"/>
              </a:lnSpc>
              <a:spcBef>
                <a:spcPts val="500"/>
              </a:spcBef>
              <a:spcAft>
                <a:spcPts val="0"/>
              </a:spcAft>
              <a:buClr>
                <a:srgbClr val="7F7F7F"/>
              </a:buClr>
              <a:buSzPts val="1400"/>
              <a:buNone/>
              <a:defRPr sz="1400"/>
            </a:lvl2pPr>
            <a:lvl3pPr indent="-228600" lvl="2" marL="1371600" algn="l">
              <a:lnSpc>
                <a:spcPct val="90000"/>
              </a:lnSpc>
              <a:spcBef>
                <a:spcPts val="500"/>
              </a:spcBef>
              <a:spcAft>
                <a:spcPts val="0"/>
              </a:spcAft>
              <a:buClr>
                <a:srgbClr val="7F7F7F"/>
              </a:buClr>
              <a:buSzPts val="1200"/>
              <a:buNone/>
              <a:defRPr sz="1200"/>
            </a:lvl3pPr>
            <a:lvl4pPr indent="-228600" lvl="3" marL="1828800" algn="l">
              <a:lnSpc>
                <a:spcPct val="90000"/>
              </a:lnSpc>
              <a:spcBef>
                <a:spcPts val="500"/>
              </a:spcBef>
              <a:spcAft>
                <a:spcPts val="0"/>
              </a:spcAft>
              <a:buClr>
                <a:srgbClr val="7F7F7F"/>
              </a:buClr>
              <a:buSzPts val="1000"/>
              <a:buNone/>
              <a:defRPr sz="1000"/>
            </a:lvl4pPr>
            <a:lvl5pPr indent="-228600" lvl="4" marL="2286000" algn="l">
              <a:lnSpc>
                <a:spcPct val="90000"/>
              </a:lnSpc>
              <a:spcBef>
                <a:spcPts val="500"/>
              </a:spcBef>
              <a:spcAft>
                <a:spcPts val="0"/>
              </a:spcAft>
              <a:buClr>
                <a:srgbClr val="7F7F7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17" name="Google Shape;117;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32"/>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32"/>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0" name="Shape 120"/>
        <p:cNvGrpSpPr/>
        <p:nvPr/>
      </p:nvGrpSpPr>
      <p:grpSpPr>
        <a:xfrm>
          <a:off x="0" y="0"/>
          <a:ext cx="0" cy="0"/>
          <a:chOff x="0" y="0"/>
          <a:chExt cx="0" cy="0"/>
        </a:xfrm>
      </p:grpSpPr>
      <p:sp>
        <p:nvSpPr>
          <p:cNvPr id="121" name="Google Shape;121;p3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595959"/>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33"/>
          <p:cNvSpPr/>
          <p:nvPr>
            <p:ph idx="2" type="pic"/>
          </p:nvPr>
        </p:nvSpPr>
        <p:spPr>
          <a:xfrm>
            <a:off x="5183188" y="987425"/>
            <a:ext cx="6172200" cy="4873625"/>
          </a:xfrm>
          <a:prstGeom prst="rect">
            <a:avLst/>
          </a:prstGeom>
          <a:noFill/>
          <a:ln>
            <a:noFill/>
          </a:ln>
        </p:spPr>
      </p:sp>
      <p:sp>
        <p:nvSpPr>
          <p:cNvPr id="123" name="Google Shape;123;p3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F7F7F"/>
              </a:buClr>
              <a:buSzPts val="1600"/>
              <a:buNone/>
              <a:defRPr sz="1600"/>
            </a:lvl1pPr>
            <a:lvl2pPr indent="-228600" lvl="1" marL="914400" algn="l">
              <a:lnSpc>
                <a:spcPct val="90000"/>
              </a:lnSpc>
              <a:spcBef>
                <a:spcPts val="500"/>
              </a:spcBef>
              <a:spcAft>
                <a:spcPts val="0"/>
              </a:spcAft>
              <a:buClr>
                <a:srgbClr val="7F7F7F"/>
              </a:buClr>
              <a:buSzPts val="1400"/>
              <a:buNone/>
              <a:defRPr sz="1400"/>
            </a:lvl2pPr>
            <a:lvl3pPr indent="-228600" lvl="2" marL="1371600" algn="l">
              <a:lnSpc>
                <a:spcPct val="90000"/>
              </a:lnSpc>
              <a:spcBef>
                <a:spcPts val="500"/>
              </a:spcBef>
              <a:spcAft>
                <a:spcPts val="0"/>
              </a:spcAft>
              <a:buClr>
                <a:srgbClr val="7F7F7F"/>
              </a:buClr>
              <a:buSzPts val="1200"/>
              <a:buNone/>
              <a:defRPr sz="1200"/>
            </a:lvl3pPr>
            <a:lvl4pPr indent="-228600" lvl="3" marL="1828800" algn="l">
              <a:lnSpc>
                <a:spcPct val="90000"/>
              </a:lnSpc>
              <a:spcBef>
                <a:spcPts val="500"/>
              </a:spcBef>
              <a:spcAft>
                <a:spcPts val="0"/>
              </a:spcAft>
              <a:buClr>
                <a:srgbClr val="7F7F7F"/>
              </a:buClr>
              <a:buSzPts val="1000"/>
              <a:buNone/>
              <a:defRPr sz="1000"/>
            </a:lvl4pPr>
            <a:lvl5pPr indent="-228600" lvl="4" marL="2286000" algn="l">
              <a:lnSpc>
                <a:spcPct val="90000"/>
              </a:lnSpc>
              <a:spcBef>
                <a:spcPts val="500"/>
              </a:spcBef>
              <a:spcAft>
                <a:spcPts val="0"/>
              </a:spcAft>
              <a:buClr>
                <a:srgbClr val="7F7F7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24" name="Google Shape;124;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33"/>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33"/>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7" name="Shape 127"/>
        <p:cNvGrpSpPr/>
        <p:nvPr/>
      </p:nvGrpSpPr>
      <p:grpSpPr>
        <a:xfrm>
          <a:off x="0" y="0"/>
          <a:ext cx="0" cy="0"/>
          <a:chOff x="0" y="0"/>
          <a:chExt cx="0" cy="0"/>
        </a:xfrm>
      </p:grpSpPr>
      <p:sp>
        <p:nvSpPr>
          <p:cNvPr id="128" name="Google Shape;128;p34"/>
          <p:cNvSpPr txBox="1"/>
          <p:nvPr>
            <p:ph type="title"/>
          </p:nvPr>
        </p:nvSpPr>
        <p:spPr>
          <a:xfrm>
            <a:off x="1204856" y="28581"/>
            <a:ext cx="10148944" cy="69150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34"/>
          <p:cNvSpPr txBox="1"/>
          <p:nvPr>
            <p:ph idx="1" type="body"/>
          </p:nvPr>
        </p:nvSpPr>
        <p:spPr>
          <a:xfrm rot="5400000">
            <a:off x="3367563" y="-1729263"/>
            <a:ext cx="5456873"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7F7F7F"/>
              </a:buClr>
              <a:buSzPts val="1800"/>
              <a:buChar char="•"/>
              <a:defRPr/>
            </a:lvl1pPr>
            <a:lvl2pPr indent="-342900" lvl="1" marL="914400" algn="l">
              <a:lnSpc>
                <a:spcPct val="90000"/>
              </a:lnSpc>
              <a:spcBef>
                <a:spcPts val="500"/>
              </a:spcBef>
              <a:spcAft>
                <a:spcPts val="0"/>
              </a:spcAft>
              <a:buClr>
                <a:srgbClr val="7F7F7F"/>
              </a:buClr>
              <a:buSzPts val="1800"/>
              <a:buChar char="•"/>
              <a:defRPr/>
            </a:lvl2pPr>
            <a:lvl3pPr indent="-342900" lvl="2" marL="1371600" algn="l">
              <a:lnSpc>
                <a:spcPct val="90000"/>
              </a:lnSpc>
              <a:spcBef>
                <a:spcPts val="500"/>
              </a:spcBef>
              <a:spcAft>
                <a:spcPts val="0"/>
              </a:spcAft>
              <a:buClr>
                <a:srgbClr val="7F7F7F"/>
              </a:buClr>
              <a:buSzPts val="1800"/>
              <a:buChar char="•"/>
              <a:defRPr/>
            </a:lvl3pPr>
            <a:lvl4pPr indent="-342900" lvl="3" marL="1828800" algn="l">
              <a:lnSpc>
                <a:spcPct val="90000"/>
              </a:lnSpc>
              <a:spcBef>
                <a:spcPts val="500"/>
              </a:spcBef>
              <a:spcAft>
                <a:spcPts val="0"/>
              </a:spcAft>
              <a:buClr>
                <a:srgbClr val="7F7F7F"/>
              </a:buClr>
              <a:buSzPts val="1800"/>
              <a:buChar char="•"/>
              <a:defRPr/>
            </a:lvl4pPr>
            <a:lvl5pPr indent="-342900" lvl="4" marL="2286000" algn="l">
              <a:lnSpc>
                <a:spcPct val="90000"/>
              </a:lnSpc>
              <a:spcBef>
                <a:spcPts val="500"/>
              </a:spcBef>
              <a:spcAft>
                <a:spcPts val="0"/>
              </a:spcAft>
              <a:buClr>
                <a:srgbClr val="7F7F7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0" name="Google Shape;130;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34"/>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34"/>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3" name="Shape 133"/>
        <p:cNvGrpSpPr/>
        <p:nvPr/>
      </p:nvGrpSpPr>
      <p:grpSpPr>
        <a:xfrm>
          <a:off x="0" y="0"/>
          <a:ext cx="0" cy="0"/>
          <a:chOff x="0" y="0"/>
          <a:chExt cx="0" cy="0"/>
        </a:xfrm>
      </p:grpSpPr>
      <p:sp>
        <p:nvSpPr>
          <p:cNvPr id="134" name="Google Shape;134;p3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3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7F7F7F"/>
              </a:buClr>
              <a:buSzPts val="1800"/>
              <a:buChar char="•"/>
              <a:defRPr/>
            </a:lvl1pPr>
            <a:lvl2pPr indent="-342900" lvl="1" marL="914400" algn="l">
              <a:lnSpc>
                <a:spcPct val="90000"/>
              </a:lnSpc>
              <a:spcBef>
                <a:spcPts val="500"/>
              </a:spcBef>
              <a:spcAft>
                <a:spcPts val="0"/>
              </a:spcAft>
              <a:buClr>
                <a:srgbClr val="7F7F7F"/>
              </a:buClr>
              <a:buSzPts val="1800"/>
              <a:buChar char="•"/>
              <a:defRPr/>
            </a:lvl2pPr>
            <a:lvl3pPr indent="-342900" lvl="2" marL="1371600" algn="l">
              <a:lnSpc>
                <a:spcPct val="90000"/>
              </a:lnSpc>
              <a:spcBef>
                <a:spcPts val="500"/>
              </a:spcBef>
              <a:spcAft>
                <a:spcPts val="0"/>
              </a:spcAft>
              <a:buClr>
                <a:srgbClr val="7F7F7F"/>
              </a:buClr>
              <a:buSzPts val="1800"/>
              <a:buChar char="•"/>
              <a:defRPr/>
            </a:lvl3pPr>
            <a:lvl4pPr indent="-342900" lvl="3" marL="1828800" algn="l">
              <a:lnSpc>
                <a:spcPct val="90000"/>
              </a:lnSpc>
              <a:spcBef>
                <a:spcPts val="500"/>
              </a:spcBef>
              <a:spcAft>
                <a:spcPts val="0"/>
              </a:spcAft>
              <a:buClr>
                <a:srgbClr val="7F7F7F"/>
              </a:buClr>
              <a:buSzPts val="1800"/>
              <a:buChar char="•"/>
              <a:defRPr/>
            </a:lvl4pPr>
            <a:lvl5pPr indent="-342900" lvl="4" marL="2286000" algn="l">
              <a:lnSpc>
                <a:spcPct val="90000"/>
              </a:lnSpc>
              <a:spcBef>
                <a:spcPts val="500"/>
              </a:spcBef>
              <a:spcAft>
                <a:spcPts val="0"/>
              </a:spcAft>
              <a:buClr>
                <a:srgbClr val="7F7F7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6" name="Google Shape;136;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35"/>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35"/>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39" name="Shape 39"/>
        <p:cNvGrpSpPr/>
        <p:nvPr/>
      </p:nvGrpSpPr>
      <p:grpSpPr>
        <a:xfrm>
          <a:off x="0" y="0"/>
          <a:ext cx="0" cy="0"/>
          <a:chOff x="0" y="0"/>
          <a:chExt cx="0" cy="0"/>
        </a:xfrm>
      </p:grpSpPr>
      <p:sp>
        <p:nvSpPr>
          <p:cNvPr id="40" name="Google Shape;40;p23"/>
          <p:cNvSpPr/>
          <p:nvPr>
            <p:ph idx="2" type="pic"/>
          </p:nvPr>
        </p:nvSpPr>
        <p:spPr>
          <a:xfrm>
            <a:off x="0" y="0"/>
            <a:ext cx="12192000" cy="6858000"/>
          </a:xfrm>
          <a:prstGeom prst="rect">
            <a:avLst/>
          </a:prstGeom>
          <a:noFill/>
          <a:ln>
            <a:noFill/>
          </a:ln>
        </p:spPr>
      </p:sp>
      <p:sp>
        <p:nvSpPr>
          <p:cNvPr id="41" name="Google Shape;41;p23"/>
          <p:cNvSpPr txBox="1"/>
          <p:nvPr>
            <p:ph type="title"/>
          </p:nvPr>
        </p:nvSpPr>
        <p:spPr>
          <a:xfrm>
            <a:off x="1204856" y="28581"/>
            <a:ext cx="10148944" cy="69150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3"/>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3"/>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 name="Shape 45"/>
        <p:cNvGrpSpPr/>
        <p:nvPr/>
      </p:nvGrpSpPr>
      <p:grpSpPr>
        <a:xfrm>
          <a:off x="0" y="0"/>
          <a:ext cx="0" cy="0"/>
          <a:chOff x="0" y="0"/>
          <a:chExt cx="0" cy="0"/>
        </a:xfrm>
      </p:grpSpPr>
      <p:sp>
        <p:nvSpPr>
          <p:cNvPr id="46" name="Google Shape;46;p24"/>
          <p:cNvSpPr txBox="1"/>
          <p:nvPr>
            <p:ph type="title"/>
          </p:nvPr>
        </p:nvSpPr>
        <p:spPr>
          <a:xfrm>
            <a:off x="1204856" y="28581"/>
            <a:ext cx="10148944" cy="69150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24"/>
          <p:cNvSpPr txBox="1"/>
          <p:nvPr>
            <p:ph idx="1" type="body"/>
          </p:nvPr>
        </p:nvSpPr>
        <p:spPr>
          <a:xfrm>
            <a:off x="838200" y="800100"/>
            <a:ext cx="10515600" cy="5456873"/>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7F7F7F"/>
              </a:buClr>
              <a:buSzPts val="1800"/>
              <a:buChar char="•"/>
              <a:defRPr/>
            </a:lvl1pPr>
            <a:lvl2pPr indent="-342900" lvl="1" marL="914400" algn="l">
              <a:lnSpc>
                <a:spcPct val="90000"/>
              </a:lnSpc>
              <a:spcBef>
                <a:spcPts val="500"/>
              </a:spcBef>
              <a:spcAft>
                <a:spcPts val="0"/>
              </a:spcAft>
              <a:buClr>
                <a:srgbClr val="7F7F7F"/>
              </a:buClr>
              <a:buSzPts val="1800"/>
              <a:buChar char="•"/>
              <a:defRPr/>
            </a:lvl2pPr>
            <a:lvl3pPr indent="-342900" lvl="2" marL="1371600" algn="l">
              <a:lnSpc>
                <a:spcPct val="90000"/>
              </a:lnSpc>
              <a:spcBef>
                <a:spcPts val="500"/>
              </a:spcBef>
              <a:spcAft>
                <a:spcPts val="0"/>
              </a:spcAft>
              <a:buClr>
                <a:srgbClr val="7F7F7F"/>
              </a:buClr>
              <a:buSzPts val="1800"/>
              <a:buChar char="•"/>
              <a:defRPr/>
            </a:lvl3pPr>
            <a:lvl4pPr indent="-342900" lvl="3" marL="1828800" algn="l">
              <a:lnSpc>
                <a:spcPct val="90000"/>
              </a:lnSpc>
              <a:spcBef>
                <a:spcPts val="500"/>
              </a:spcBef>
              <a:spcAft>
                <a:spcPts val="0"/>
              </a:spcAft>
              <a:buClr>
                <a:srgbClr val="7F7F7F"/>
              </a:buClr>
              <a:buSzPts val="1800"/>
              <a:buChar char="•"/>
              <a:defRPr/>
            </a:lvl4pPr>
            <a:lvl5pPr indent="-342900" lvl="4" marL="2286000" algn="l">
              <a:lnSpc>
                <a:spcPct val="90000"/>
              </a:lnSpc>
              <a:spcBef>
                <a:spcPts val="500"/>
              </a:spcBef>
              <a:spcAft>
                <a:spcPts val="0"/>
              </a:spcAft>
              <a:buClr>
                <a:srgbClr val="7F7F7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24"/>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24"/>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b="0" i="0" sz="1600" u="none" cap="none" strike="noStrike">
                <a:solidFill>
                  <a:srgbClr val="7F7F7F"/>
                </a:solidFill>
                <a:latin typeface="Arial"/>
                <a:ea typeface="Arial"/>
                <a:cs typeface="Arial"/>
                <a:sym typeface="Arial"/>
              </a:defRPr>
            </a:lvl1pPr>
            <a:lvl2pPr indent="0" lvl="1" marL="0" algn="l">
              <a:spcBef>
                <a:spcPts val="0"/>
              </a:spcBef>
              <a:buNone/>
              <a:defRPr b="0" i="0" sz="1600" u="none" cap="none" strike="noStrike">
                <a:solidFill>
                  <a:srgbClr val="7F7F7F"/>
                </a:solidFill>
                <a:latin typeface="Arial"/>
                <a:ea typeface="Arial"/>
                <a:cs typeface="Arial"/>
                <a:sym typeface="Arial"/>
              </a:defRPr>
            </a:lvl2pPr>
            <a:lvl3pPr indent="0" lvl="2" marL="0" algn="l">
              <a:spcBef>
                <a:spcPts val="0"/>
              </a:spcBef>
              <a:buNone/>
              <a:defRPr b="0" i="0" sz="1600" u="none" cap="none" strike="noStrike">
                <a:solidFill>
                  <a:srgbClr val="7F7F7F"/>
                </a:solidFill>
                <a:latin typeface="Arial"/>
                <a:ea typeface="Arial"/>
                <a:cs typeface="Arial"/>
                <a:sym typeface="Arial"/>
              </a:defRPr>
            </a:lvl3pPr>
            <a:lvl4pPr indent="0" lvl="3" marL="0" algn="l">
              <a:spcBef>
                <a:spcPts val="0"/>
              </a:spcBef>
              <a:buNone/>
              <a:defRPr b="0" i="0" sz="1600" u="none" cap="none" strike="noStrike">
                <a:solidFill>
                  <a:srgbClr val="7F7F7F"/>
                </a:solidFill>
                <a:latin typeface="Arial"/>
                <a:ea typeface="Arial"/>
                <a:cs typeface="Arial"/>
                <a:sym typeface="Arial"/>
              </a:defRPr>
            </a:lvl4pPr>
            <a:lvl5pPr indent="0" lvl="4" marL="0" algn="l">
              <a:spcBef>
                <a:spcPts val="0"/>
              </a:spcBef>
              <a:buNone/>
              <a:defRPr b="0" i="0" sz="1600" u="none" cap="none" strike="noStrike">
                <a:solidFill>
                  <a:srgbClr val="7F7F7F"/>
                </a:solidFill>
                <a:latin typeface="Arial"/>
                <a:ea typeface="Arial"/>
                <a:cs typeface="Arial"/>
                <a:sym typeface="Arial"/>
              </a:defRPr>
            </a:lvl5pPr>
            <a:lvl6pPr indent="0" lvl="5" marL="0" algn="l">
              <a:spcBef>
                <a:spcPts val="0"/>
              </a:spcBef>
              <a:buNone/>
              <a:defRPr b="0" i="0" sz="1600" u="none" cap="none" strike="noStrike">
                <a:solidFill>
                  <a:srgbClr val="7F7F7F"/>
                </a:solidFill>
                <a:latin typeface="Arial"/>
                <a:ea typeface="Arial"/>
                <a:cs typeface="Arial"/>
                <a:sym typeface="Arial"/>
              </a:defRPr>
            </a:lvl6pPr>
            <a:lvl7pPr indent="0" lvl="6" marL="0" algn="l">
              <a:spcBef>
                <a:spcPts val="0"/>
              </a:spcBef>
              <a:buNone/>
              <a:defRPr b="0" i="0" sz="1600" u="none" cap="none" strike="noStrike">
                <a:solidFill>
                  <a:srgbClr val="7F7F7F"/>
                </a:solidFill>
                <a:latin typeface="Arial"/>
                <a:ea typeface="Arial"/>
                <a:cs typeface="Arial"/>
                <a:sym typeface="Arial"/>
              </a:defRPr>
            </a:lvl7pPr>
            <a:lvl8pPr indent="0" lvl="7" marL="0" algn="l">
              <a:spcBef>
                <a:spcPts val="0"/>
              </a:spcBef>
              <a:buNone/>
              <a:defRPr b="0" i="0" sz="1600" u="none" cap="none" strike="noStrike">
                <a:solidFill>
                  <a:srgbClr val="7F7F7F"/>
                </a:solidFill>
                <a:latin typeface="Arial"/>
                <a:ea typeface="Arial"/>
                <a:cs typeface="Arial"/>
                <a:sym typeface="Arial"/>
              </a:defRPr>
            </a:lvl8pPr>
            <a:lvl9pPr indent="0" lvl="8" marL="0" algn="l">
              <a:spcBef>
                <a:spcPts val="0"/>
              </a:spcBef>
              <a:buNone/>
              <a:defRPr b="0" i="0" sz="1600" u="none" cap="none" strike="noStrike">
                <a:solidFill>
                  <a:srgbClr val="7F7F7F"/>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51" name="Shape 51"/>
        <p:cNvGrpSpPr/>
        <p:nvPr/>
      </p:nvGrpSpPr>
      <p:grpSpPr>
        <a:xfrm>
          <a:off x="0" y="0"/>
          <a:ext cx="0" cy="0"/>
          <a:chOff x="0" y="0"/>
          <a:chExt cx="0" cy="0"/>
        </a:xfrm>
      </p:grpSpPr>
      <p:pic>
        <p:nvPicPr>
          <p:cNvPr id="52" name="Google Shape;52;p21"/>
          <p:cNvPicPr preferRelativeResize="0"/>
          <p:nvPr/>
        </p:nvPicPr>
        <p:blipFill rotWithShape="1">
          <a:blip r:embed="rId2">
            <a:alphaModFix/>
          </a:blip>
          <a:srcRect b="7813" l="0" r="0" t="7812"/>
          <a:stretch/>
        </p:blipFill>
        <p:spPr>
          <a:xfrm>
            <a:off x="0" y="0"/>
            <a:ext cx="12192000" cy="6858000"/>
          </a:xfrm>
          <a:prstGeom prst="rect">
            <a:avLst/>
          </a:prstGeom>
          <a:noFill/>
          <a:ln>
            <a:noFill/>
          </a:ln>
        </p:spPr>
      </p:pic>
      <p:sp>
        <p:nvSpPr>
          <p:cNvPr id="53" name="Google Shape;53;p21"/>
          <p:cNvSpPr/>
          <p:nvPr/>
        </p:nvSpPr>
        <p:spPr>
          <a:xfrm>
            <a:off x="0" y="0"/>
            <a:ext cx="12192000" cy="6858000"/>
          </a:xfrm>
          <a:prstGeom prst="rect">
            <a:avLst/>
          </a:prstGeom>
          <a:solidFill>
            <a:schemeClr val="dk1">
              <a:alpha val="3176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 name="Google Shape;54;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1"/>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1"/>
          <p:cNvSpPr txBox="1"/>
          <p:nvPr>
            <p:ph idx="1" type="body"/>
          </p:nvPr>
        </p:nvSpPr>
        <p:spPr>
          <a:xfrm>
            <a:off x="831850" y="4734605"/>
            <a:ext cx="10515600" cy="474718"/>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chemeClr val="lt1"/>
              </a:buClr>
              <a:buSzPts val="2000"/>
              <a:buNone/>
              <a:defRPr i="1" sz="2000">
                <a:solidFill>
                  <a:schemeClr val="lt1"/>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57" name="Google Shape;57;p21"/>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58" name="Google Shape;58;p21"/>
          <p:cNvSpPr/>
          <p:nvPr/>
        </p:nvSpPr>
        <p:spPr>
          <a:xfrm>
            <a:off x="1524" y="40915"/>
            <a:ext cx="12188952" cy="51706"/>
          </a:xfrm>
          <a:prstGeom prst="rect">
            <a:avLst/>
          </a:prstGeom>
          <a:solidFill>
            <a:srgbClr val="528E7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 name="Google Shape;59;p21"/>
          <p:cNvSpPr/>
          <p:nvPr/>
        </p:nvSpPr>
        <p:spPr>
          <a:xfrm>
            <a:off x="106969" y="5363057"/>
            <a:ext cx="11978062" cy="1251104"/>
          </a:xfrm>
          <a:prstGeom prst="parallelogram">
            <a:avLst>
              <a:gd fmla="val 25000" name="adj"/>
            </a:avLst>
          </a:prstGeom>
          <a:solidFill>
            <a:srgbClr val="829458">
              <a:alpha val="8196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 name="Google Shape;60;p21"/>
          <p:cNvSpPr/>
          <p:nvPr/>
        </p:nvSpPr>
        <p:spPr>
          <a:xfrm>
            <a:off x="187961" y="5363057"/>
            <a:ext cx="426988" cy="1251104"/>
          </a:xfrm>
          <a:prstGeom prst="parallelogram">
            <a:avLst>
              <a:gd fmla="val 79919" name="adj"/>
            </a:avLst>
          </a:pr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1" name="Google Shape;61;p21"/>
          <p:cNvSpPr/>
          <p:nvPr/>
        </p:nvSpPr>
        <p:spPr>
          <a:xfrm>
            <a:off x="11577051" y="5363057"/>
            <a:ext cx="426988" cy="1251104"/>
          </a:xfrm>
          <a:prstGeom prst="parallelogram">
            <a:avLst>
              <a:gd fmla="val 79919" name="adj"/>
            </a:avLst>
          </a:pr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2" name="Google Shape;62;p21"/>
          <p:cNvSpPr txBox="1"/>
          <p:nvPr>
            <p:ph type="title"/>
          </p:nvPr>
        </p:nvSpPr>
        <p:spPr>
          <a:xfrm>
            <a:off x="838200" y="5549424"/>
            <a:ext cx="10515600" cy="878371"/>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5400"/>
              <a:buFont typeface="Arial"/>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3" name="Shape 63"/>
        <p:cNvGrpSpPr/>
        <p:nvPr/>
      </p:nvGrpSpPr>
      <p:grpSpPr>
        <a:xfrm>
          <a:off x="0" y="0"/>
          <a:ext cx="0" cy="0"/>
          <a:chOff x="0" y="0"/>
          <a:chExt cx="0" cy="0"/>
        </a:xfrm>
      </p:grpSpPr>
      <p:sp>
        <p:nvSpPr>
          <p:cNvPr id="64" name="Google Shape;64;p2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595959"/>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2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rgbClr val="7F7F7F"/>
              </a:buClr>
              <a:buSzPts val="2400"/>
              <a:buNone/>
              <a:defRPr sz="2400"/>
            </a:lvl1pPr>
            <a:lvl2pPr lvl="1" algn="ctr">
              <a:lnSpc>
                <a:spcPct val="90000"/>
              </a:lnSpc>
              <a:spcBef>
                <a:spcPts val="500"/>
              </a:spcBef>
              <a:spcAft>
                <a:spcPts val="0"/>
              </a:spcAft>
              <a:buClr>
                <a:srgbClr val="7F7F7F"/>
              </a:buClr>
              <a:buSzPts val="2000"/>
              <a:buNone/>
              <a:defRPr sz="2000"/>
            </a:lvl2pPr>
            <a:lvl3pPr lvl="2" algn="ctr">
              <a:lnSpc>
                <a:spcPct val="90000"/>
              </a:lnSpc>
              <a:spcBef>
                <a:spcPts val="500"/>
              </a:spcBef>
              <a:spcAft>
                <a:spcPts val="0"/>
              </a:spcAft>
              <a:buClr>
                <a:srgbClr val="7F7F7F"/>
              </a:buClr>
              <a:buSzPts val="1800"/>
              <a:buNone/>
              <a:defRPr sz="1800"/>
            </a:lvl3pPr>
            <a:lvl4pPr lvl="3" algn="ctr">
              <a:lnSpc>
                <a:spcPct val="90000"/>
              </a:lnSpc>
              <a:spcBef>
                <a:spcPts val="500"/>
              </a:spcBef>
              <a:spcAft>
                <a:spcPts val="0"/>
              </a:spcAft>
              <a:buClr>
                <a:srgbClr val="7F7F7F"/>
              </a:buClr>
              <a:buSzPts val="1600"/>
              <a:buNone/>
              <a:defRPr sz="1600"/>
            </a:lvl4pPr>
            <a:lvl5pPr lvl="4" algn="ctr">
              <a:lnSpc>
                <a:spcPct val="90000"/>
              </a:lnSpc>
              <a:spcBef>
                <a:spcPts val="500"/>
              </a:spcBef>
              <a:spcAft>
                <a:spcPts val="0"/>
              </a:spcAft>
              <a:buClr>
                <a:srgbClr val="7F7F7F"/>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66" name="Google Shape;66;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5"/>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25"/>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69" name="Google Shape;69;p25"/>
          <p:cNvSpPr/>
          <p:nvPr/>
        </p:nvSpPr>
        <p:spPr>
          <a:xfrm>
            <a:off x="0" y="-1"/>
            <a:ext cx="12192000" cy="6869823"/>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70" name="Shape 70"/>
        <p:cNvGrpSpPr/>
        <p:nvPr/>
      </p:nvGrpSpPr>
      <p:grpSpPr>
        <a:xfrm>
          <a:off x="0" y="0"/>
          <a:ext cx="0" cy="0"/>
          <a:chOff x="0" y="0"/>
          <a:chExt cx="0" cy="0"/>
        </a:xfrm>
      </p:grpSpPr>
      <p:sp>
        <p:nvSpPr>
          <p:cNvPr id="71" name="Google Shape;71;p26"/>
          <p:cNvSpPr/>
          <p:nvPr>
            <p:ph idx="2" type="pic"/>
          </p:nvPr>
        </p:nvSpPr>
        <p:spPr>
          <a:xfrm>
            <a:off x="765270" y="1489828"/>
            <a:ext cx="2539580" cy="2539578"/>
          </a:xfrm>
          <a:prstGeom prst="rect">
            <a:avLst/>
          </a:prstGeom>
          <a:noFill/>
          <a:ln>
            <a:noFill/>
          </a:ln>
        </p:spPr>
      </p:sp>
      <p:sp>
        <p:nvSpPr>
          <p:cNvPr id="72" name="Google Shape;72;p26"/>
          <p:cNvSpPr/>
          <p:nvPr>
            <p:ph idx="3" type="pic"/>
          </p:nvPr>
        </p:nvSpPr>
        <p:spPr>
          <a:xfrm>
            <a:off x="3515829" y="1489827"/>
            <a:ext cx="2539579" cy="2539578"/>
          </a:xfrm>
          <a:prstGeom prst="rect">
            <a:avLst/>
          </a:prstGeom>
          <a:noFill/>
          <a:ln>
            <a:noFill/>
          </a:ln>
        </p:spPr>
      </p:sp>
      <p:sp>
        <p:nvSpPr>
          <p:cNvPr id="73" name="Google Shape;73;p26"/>
          <p:cNvSpPr/>
          <p:nvPr>
            <p:ph idx="4" type="pic"/>
          </p:nvPr>
        </p:nvSpPr>
        <p:spPr>
          <a:xfrm>
            <a:off x="6179858" y="1489827"/>
            <a:ext cx="2539580" cy="2539578"/>
          </a:xfrm>
          <a:prstGeom prst="rect">
            <a:avLst/>
          </a:prstGeom>
          <a:noFill/>
          <a:ln>
            <a:noFill/>
          </a:ln>
        </p:spPr>
      </p:sp>
      <p:sp>
        <p:nvSpPr>
          <p:cNvPr id="74" name="Google Shape;74;p26"/>
          <p:cNvSpPr/>
          <p:nvPr>
            <p:ph idx="5" type="pic"/>
          </p:nvPr>
        </p:nvSpPr>
        <p:spPr>
          <a:xfrm>
            <a:off x="8887151" y="1489827"/>
            <a:ext cx="2539580" cy="2539578"/>
          </a:xfrm>
          <a:prstGeom prst="rect">
            <a:avLst/>
          </a:prstGeom>
          <a:noFill/>
          <a:ln>
            <a:noFill/>
          </a:ln>
        </p:spPr>
      </p:sp>
      <p:sp>
        <p:nvSpPr>
          <p:cNvPr id="75" name="Google Shape;75;p26"/>
          <p:cNvSpPr txBox="1"/>
          <p:nvPr>
            <p:ph type="title"/>
          </p:nvPr>
        </p:nvSpPr>
        <p:spPr>
          <a:xfrm>
            <a:off x="1204856" y="28581"/>
            <a:ext cx="10148944" cy="69150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6"/>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6"/>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79" name="Shape 79"/>
        <p:cNvGrpSpPr/>
        <p:nvPr/>
      </p:nvGrpSpPr>
      <p:grpSpPr>
        <a:xfrm>
          <a:off x="0" y="0"/>
          <a:ext cx="0" cy="0"/>
          <a:chOff x="0" y="0"/>
          <a:chExt cx="0" cy="0"/>
        </a:xfrm>
      </p:grpSpPr>
      <p:sp>
        <p:nvSpPr>
          <p:cNvPr id="80" name="Google Shape;80;p27"/>
          <p:cNvSpPr/>
          <p:nvPr>
            <p:ph idx="2" type="pic"/>
          </p:nvPr>
        </p:nvSpPr>
        <p:spPr>
          <a:xfrm>
            <a:off x="4796805" y="1462650"/>
            <a:ext cx="2510142" cy="2510142"/>
          </a:xfrm>
          <a:prstGeom prst="ellipse">
            <a:avLst/>
          </a:prstGeom>
          <a:noFill/>
          <a:ln>
            <a:noFill/>
          </a:ln>
        </p:spPr>
      </p:sp>
      <p:sp>
        <p:nvSpPr>
          <p:cNvPr id="81" name="Google Shape;81;p27"/>
          <p:cNvSpPr/>
          <p:nvPr>
            <p:ph idx="3" type="pic"/>
          </p:nvPr>
        </p:nvSpPr>
        <p:spPr>
          <a:xfrm>
            <a:off x="8459867" y="1462650"/>
            <a:ext cx="2510142" cy="2510142"/>
          </a:xfrm>
          <a:prstGeom prst="ellipse">
            <a:avLst/>
          </a:prstGeom>
          <a:noFill/>
          <a:ln>
            <a:noFill/>
          </a:ln>
        </p:spPr>
      </p:sp>
      <p:sp>
        <p:nvSpPr>
          <p:cNvPr id="82" name="Google Shape;82;p27"/>
          <p:cNvSpPr/>
          <p:nvPr>
            <p:ph idx="4" type="pic"/>
          </p:nvPr>
        </p:nvSpPr>
        <p:spPr>
          <a:xfrm>
            <a:off x="1133743" y="1462650"/>
            <a:ext cx="2510142" cy="2510142"/>
          </a:xfrm>
          <a:prstGeom prst="ellipse">
            <a:avLst/>
          </a:prstGeom>
          <a:noFill/>
          <a:ln>
            <a:noFill/>
          </a:ln>
        </p:spPr>
      </p:sp>
      <p:sp>
        <p:nvSpPr>
          <p:cNvPr id="83" name="Google Shape;83;p27"/>
          <p:cNvSpPr txBox="1"/>
          <p:nvPr>
            <p:ph type="title"/>
          </p:nvPr>
        </p:nvSpPr>
        <p:spPr>
          <a:xfrm>
            <a:off x="1204856" y="28581"/>
            <a:ext cx="10148944" cy="69150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27"/>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7"/>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7" name="Shape 87"/>
        <p:cNvGrpSpPr/>
        <p:nvPr/>
      </p:nvGrpSpPr>
      <p:grpSpPr>
        <a:xfrm>
          <a:off x="0" y="0"/>
          <a:ext cx="0" cy="0"/>
          <a:chOff x="0" y="0"/>
          <a:chExt cx="0" cy="0"/>
        </a:xfrm>
      </p:grpSpPr>
      <p:sp>
        <p:nvSpPr>
          <p:cNvPr id="88" name="Google Shape;88;p28"/>
          <p:cNvSpPr txBox="1"/>
          <p:nvPr>
            <p:ph type="title"/>
          </p:nvPr>
        </p:nvSpPr>
        <p:spPr>
          <a:xfrm>
            <a:off x="1204856" y="28581"/>
            <a:ext cx="10148944" cy="691509"/>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 name="Google Shape;89;p2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7F7F7F"/>
              </a:buClr>
              <a:buSzPts val="1800"/>
              <a:buChar char="•"/>
              <a:defRPr/>
            </a:lvl1pPr>
            <a:lvl2pPr indent="-342900" lvl="1" marL="914400" algn="l">
              <a:lnSpc>
                <a:spcPct val="90000"/>
              </a:lnSpc>
              <a:spcBef>
                <a:spcPts val="500"/>
              </a:spcBef>
              <a:spcAft>
                <a:spcPts val="0"/>
              </a:spcAft>
              <a:buClr>
                <a:srgbClr val="7F7F7F"/>
              </a:buClr>
              <a:buSzPts val="1800"/>
              <a:buChar char="•"/>
              <a:defRPr/>
            </a:lvl2pPr>
            <a:lvl3pPr indent="-342900" lvl="2" marL="1371600" algn="l">
              <a:lnSpc>
                <a:spcPct val="90000"/>
              </a:lnSpc>
              <a:spcBef>
                <a:spcPts val="500"/>
              </a:spcBef>
              <a:spcAft>
                <a:spcPts val="0"/>
              </a:spcAft>
              <a:buClr>
                <a:srgbClr val="7F7F7F"/>
              </a:buClr>
              <a:buSzPts val="1800"/>
              <a:buChar char="•"/>
              <a:defRPr/>
            </a:lvl3pPr>
            <a:lvl4pPr indent="-342900" lvl="3" marL="1828800" algn="l">
              <a:lnSpc>
                <a:spcPct val="90000"/>
              </a:lnSpc>
              <a:spcBef>
                <a:spcPts val="500"/>
              </a:spcBef>
              <a:spcAft>
                <a:spcPts val="0"/>
              </a:spcAft>
              <a:buClr>
                <a:srgbClr val="7F7F7F"/>
              </a:buClr>
              <a:buSzPts val="1800"/>
              <a:buChar char="•"/>
              <a:defRPr/>
            </a:lvl4pPr>
            <a:lvl5pPr indent="-342900" lvl="4" marL="2286000" algn="l">
              <a:lnSpc>
                <a:spcPct val="90000"/>
              </a:lnSpc>
              <a:spcBef>
                <a:spcPts val="500"/>
              </a:spcBef>
              <a:spcAft>
                <a:spcPts val="0"/>
              </a:spcAft>
              <a:buClr>
                <a:srgbClr val="7F7F7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2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7F7F7F"/>
              </a:buClr>
              <a:buSzPts val="1800"/>
              <a:buChar char="•"/>
              <a:defRPr/>
            </a:lvl1pPr>
            <a:lvl2pPr indent="-342900" lvl="1" marL="914400" algn="l">
              <a:lnSpc>
                <a:spcPct val="90000"/>
              </a:lnSpc>
              <a:spcBef>
                <a:spcPts val="500"/>
              </a:spcBef>
              <a:spcAft>
                <a:spcPts val="0"/>
              </a:spcAft>
              <a:buClr>
                <a:srgbClr val="7F7F7F"/>
              </a:buClr>
              <a:buSzPts val="1800"/>
              <a:buChar char="•"/>
              <a:defRPr/>
            </a:lvl2pPr>
            <a:lvl3pPr indent="-342900" lvl="2" marL="1371600" algn="l">
              <a:lnSpc>
                <a:spcPct val="90000"/>
              </a:lnSpc>
              <a:spcBef>
                <a:spcPts val="500"/>
              </a:spcBef>
              <a:spcAft>
                <a:spcPts val="0"/>
              </a:spcAft>
              <a:buClr>
                <a:srgbClr val="7F7F7F"/>
              </a:buClr>
              <a:buSzPts val="1800"/>
              <a:buChar char="•"/>
              <a:defRPr/>
            </a:lvl3pPr>
            <a:lvl4pPr indent="-342900" lvl="3" marL="1828800" algn="l">
              <a:lnSpc>
                <a:spcPct val="90000"/>
              </a:lnSpc>
              <a:spcBef>
                <a:spcPts val="500"/>
              </a:spcBef>
              <a:spcAft>
                <a:spcPts val="0"/>
              </a:spcAft>
              <a:buClr>
                <a:srgbClr val="7F7F7F"/>
              </a:buClr>
              <a:buSzPts val="1800"/>
              <a:buChar char="•"/>
              <a:defRPr/>
            </a:lvl4pPr>
            <a:lvl5pPr indent="-342900" lvl="4" marL="2286000" algn="l">
              <a:lnSpc>
                <a:spcPct val="90000"/>
              </a:lnSpc>
              <a:spcBef>
                <a:spcPts val="500"/>
              </a:spcBef>
              <a:spcAft>
                <a:spcPts val="0"/>
              </a:spcAft>
              <a:buClr>
                <a:srgbClr val="7F7F7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 name="Google Shape;9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8"/>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8"/>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4" name="Shape 94"/>
        <p:cNvGrpSpPr/>
        <p:nvPr/>
      </p:nvGrpSpPr>
      <p:grpSpPr>
        <a:xfrm>
          <a:off x="0" y="0"/>
          <a:ext cx="0" cy="0"/>
          <a:chOff x="0" y="0"/>
          <a:chExt cx="0" cy="0"/>
        </a:xfrm>
      </p:grpSpPr>
      <p:sp>
        <p:nvSpPr>
          <p:cNvPr id="95" name="Google Shape;95;p2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595959"/>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2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7F7F7F"/>
              </a:buClr>
              <a:buSzPts val="2400"/>
              <a:buNone/>
              <a:defRPr b="1" sz="2400"/>
            </a:lvl1pPr>
            <a:lvl2pPr indent="-228600" lvl="1" marL="914400" algn="l">
              <a:lnSpc>
                <a:spcPct val="90000"/>
              </a:lnSpc>
              <a:spcBef>
                <a:spcPts val="500"/>
              </a:spcBef>
              <a:spcAft>
                <a:spcPts val="0"/>
              </a:spcAft>
              <a:buClr>
                <a:srgbClr val="7F7F7F"/>
              </a:buClr>
              <a:buSzPts val="2000"/>
              <a:buNone/>
              <a:defRPr b="1" sz="2000"/>
            </a:lvl2pPr>
            <a:lvl3pPr indent="-228600" lvl="2" marL="1371600" algn="l">
              <a:lnSpc>
                <a:spcPct val="90000"/>
              </a:lnSpc>
              <a:spcBef>
                <a:spcPts val="500"/>
              </a:spcBef>
              <a:spcAft>
                <a:spcPts val="0"/>
              </a:spcAft>
              <a:buClr>
                <a:srgbClr val="7F7F7F"/>
              </a:buClr>
              <a:buSzPts val="1800"/>
              <a:buNone/>
              <a:defRPr b="1" sz="1800"/>
            </a:lvl3pPr>
            <a:lvl4pPr indent="-228600" lvl="3" marL="1828800" algn="l">
              <a:lnSpc>
                <a:spcPct val="90000"/>
              </a:lnSpc>
              <a:spcBef>
                <a:spcPts val="500"/>
              </a:spcBef>
              <a:spcAft>
                <a:spcPts val="0"/>
              </a:spcAft>
              <a:buClr>
                <a:srgbClr val="7F7F7F"/>
              </a:buClr>
              <a:buSzPts val="1600"/>
              <a:buNone/>
              <a:defRPr b="1" sz="1600"/>
            </a:lvl4pPr>
            <a:lvl5pPr indent="-228600" lvl="4" marL="2286000" algn="l">
              <a:lnSpc>
                <a:spcPct val="90000"/>
              </a:lnSpc>
              <a:spcBef>
                <a:spcPts val="500"/>
              </a:spcBef>
              <a:spcAft>
                <a:spcPts val="0"/>
              </a:spcAft>
              <a:buClr>
                <a:srgbClr val="7F7F7F"/>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97" name="Google Shape;97;p2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7F7F7F"/>
              </a:buClr>
              <a:buSzPts val="1800"/>
              <a:buChar char="•"/>
              <a:defRPr/>
            </a:lvl1pPr>
            <a:lvl2pPr indent="-342900" lvl="1" marL="914400" algn="l">
              <a:lnSpc>
                <a:spcPct val="90000"/>
              </a:lnSpc>
              <a:spcBef>
                <a:spcPts val="500"/>
              </a:spcBef>
              <a:spcAft>
                <a:spcPts val="0"/>
              </a:spcAft>
              <a:buClr>
                <a:srgbClr val="7F7F7F"/>
              </a:buClr>
              <a:buSzPts val="1800"/>
              <a:buChar char="•"/>
              <a:defRPr/>
            </a:lvl2pPr>
            <a:lvl3pPr indent="-342900" lvl="2" marL="1371600" algn="l">
              <a:lnSpc>
                <a:spcPct val="90000"/>
              </a:lnSpc>
              <a:spcBef>
                <a:spcPts val="500"/>
              </a:spcBef>
              <a:spcAft>
                <a:spcPts val="0"/>
              </a:spcAft>
              <a:buClr>
                <a:srgbClr val="7F7F7F"/>
              </a:buClr>
              <a:buSzPts val="1800"/>
              <a:buChar char="•"/>
              <a:defRPr/>
            </a:lvl3pPr>
            <a:lvl4pPr indent="-342900" lvl="3" marL="1828800" algn="l">
              <a:lnSpc>
                <a:spcPct val="90000"/>
              </a:lnSpc>
              <a:spcBef>
                <a:spcPts val="500"/>
              </a:spcBef>
              <a:spcAft>
                <a:spcPts val="0"/>
              </a:spcAft>
              <a:buClr>
                <a:srgbClr val="7F7F7F"/>
              </a:buClr>
              <a:buSzPts val="1800"/>
              <a:buChar char="•"/>
              <a:defRPr/>
            </a:lvl4pPr>
            <a:lvl5pPr indent="-342900" lvl="4" marL="2286000" algn="l">
              <a:lnSpc>
                <a:spcPct val="90000"/>
              </a:lnSpc>
              <a:spcBef>
                <a:spcPts val="500"/>
              </a:spcBef>
              <a:spcAft>
                <a:spcPts val="0"/>
              </a:spcAft>
              <a:buClr>
                <a:srgbClr val="7F7F7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 name="Google Shape;98;p2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7F7F7F"/>
              </a:buClr>
              <a:buSzPts val="2400"/>
              <a:buNone/>
              <a:defRPr b="1" sz="2400"/>
            </a:lvl1pPr>
            <a:lvl2pPr indent="-228600" lvl="1" marL="914400" algn="l">
              <a:lnSpc>
                <a:spcPct val="90000"/>
              </a:lnSpc>
              <a:spcBef>
                <a:spcPts val="500"/>
              </a:spcBef>
              <a:spcAft>
                <a:spcPts val="0"/>
              </a:spcAft>
              <a:buClr>
                <a:srgbClr val="7F7F7F"/>
              </a:buClr>
              <a:buSzPts val="2000"/>
              <a:buNone/>
              <a:defRPr b="1" sz="2000"/>
            </a:lvl2pPr>
            <a:lvl3pPr indent="-228600" lvl="2" marL="1371600" algn="l">
              <a:lnSpc>
                <a:spcPct val="90000"/>
              </a:lnSpc>
              <a:spcBef>
                <a:spcPts val="500"/>
              </a:spcBef>
              <a:spcAft>
                <a:spcPts val="0"/>
              </a:spcAft>
              <a:buClr>
                <a:srgbClr val="7F7F7F"/>
              </a:buClr>
              <a:buSzPts val="1800"/>
              <a:buNone/>
              <a:defRPr b="1" sz="1800"/>
            </a:lvl3pPr>
            <a:lvl4pPr indent="-228600" lvl="3" marL="1828800" algn="l">
              <a:lnSpc>
                <a:spcPct val="90000"/>
              </a:lnSpc>
              <a:spcBef>
                <a:spcPts val="500"/>
              </a:spcBef>
              <a:spcAft>
                <a:spcPts val="0"/>
              </a:spcAft>
              <a:buClr>
                <a:srgbClr val="7F7F7F"/>
              </a:buClr>
              <a:buSzPts val="1600"/>
              <a:buNone/>
              <a:defRPr b="1" sz="1600"/>
            </a:lvl4pPr>
            <a:lvl5pPr indent="-228600" lvl="4" marL="2286000" algn="l">
              <a:lnSpc>
                <a:spcPct val="90000"/>
              </a:lnSpc>
              <a:spcBef>
                <a:spcPts val="500"/>
              </a:spcBef>
              <a:spcAft>
                <a:spcPts val="0"/>
              </a:spcAft>
              <a:buClr>
                <a:srgbClr val="7F7F7F"/>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99" name="Google Shape;99;p2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7F7F7F"/>
              </a:buClr>
              <a:buSzPts val="1800"/>
              <a:buChar char="•"/>
              <a:defRPr/>
            </a:lvl1pPr>
            <a:lvl2pPr indent="-342900" lvl="1" marL="914400" algn="l">
              <a:lnSpc>
                <a:spcPct val="90000"/>
              </a:lnSpc>
              <a:spcBef>
                <a:spcPts val="500"/>
              </a:spcBef>
              <a:spcAft>
                <a:spcPts val="0"/>
              </a:spcAft>
              <a:buClr>
                <a:srgbClr val="7F7F7F"/>
              </a:buClr>
              <a:buSzPts val="1800"/>
              <a:buChar char="•"/>
              <a:defRPr/>
            </a:lvl2pPr>
            <a:lvl3pPr indent="-342900" lvl="2" marL="1371600" algn="l">
              <a:lnSpc>
                <a:spcPct val="90000"/>
              </a:lnSpc>
              <a:spcBef>
                <a:spcPts val="500"/>
              </a:spcBef>
              <a:spcAft>
                <a:spcPts val="0"/>
              </a:spcAft>
              <a:buClr>
                <a:srgbClr val="7F7F7F"/>
              </a:buClr>
              <a:buSzPts val="1800"/>
              <a:buChar char="•"/>
              <a:defRPr/>
            </a:lvl3pPr>
            <a:lvl4pPr indent="-342900" lvl="3" marL="1828800" algn="l">
              <a:lnSpc>
                <a:spcPct val="90000"/>
              </a:lnSpc>
              <a:spcBef>
                <a:spcPts val="500"/>
              </a:spcBef>
              <a:spcAft>
                <a:spcPts val="0"/>
              </a:spcAft>
              <a:buClr>
                <a:srgbClr val="7F7F7F"/>
              </a:buClr>
              <a:buSzPts val="1800"/>
              <a:buChar char="•"/>
              <a:defRPr/>
            </a:lvl4pPr>
            <a:lvl5pPr indent="-342900" lvl="4" marL="2286000" algn="l">
              <a:lnSpc>
                <a:spcPct val="90000"/>
              </a:lnSpc>
              <a:spcBef>
                <a:spcPts val="500"/>
              </a:spcBef>
              <a:spcAft>
                <a:spcPts val="0"/>
              </a:spcAft>
              <a:buClr>
                <a:srgbClr val="7F7F7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 name="Google Shape;100;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29"/>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29"/>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2.xml"/><Relationship Id="rId10" Type="http://schemas.openxmlformats.org/officeDocument/2006/relationships/slideLayout" Target="../slideLayouts/slideLayout11.xml"/><Relationship Id="rId13" Type="http://schemas.openxmlformats.org/officeDocument/2006/relationships/slideLayout" Target="../slideLayouts/slideLayout14.xml"/><Relationship Id="rId12" Type="http://schemas.openxmlformats.org/officeDocument/2006/relationships/slideLayout" Target="../slideLayouts/slideLayout13.xml"/><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9" Type="http://schemas.openxmlformats.org/officeDocument/2006/relationships/slideLayout" Target="../slideLayouts/slideLayout10.xml"/><Relationship Id="rId15" Type="http://schemas.openxmlformats.org/officeDocument/2006/relationships/theme" Target="../theme/theme1.xml"/><Relationship Id="rId14" Type="http://schemas.openxmlformats.org/officeDocument/2006/relationships/slideLayout" Target="../slideLayouts/slideLayout15.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grpSp>
        <p:nvGrpSpPr>
          <p:cNvPr id="10" name="Google Shape;10;p20"/>
          <p:cNvGrpSpPr/>
          <p:nvPr/>
        </p:nvGrpSpPr>
        <p:grpSpPr>
          <a:xfrm>
            <a:off x="0" y="132571"/>
            <a:ext cx="815882" cy="448970"/>
            <a:chOff x="0" y="132571"/>
            <a:chExt cx="815882" cy="448970"/>
          </a:xfrm>
        </p:grpSpPr>
        <p:sp>
          <p:nvSpPr>
            <p:cNvPr id="11" name="Google Shape;11;p20"/>
            <p:cNvSpPr/>
            <p:nvPr/>
          </p:nvSpPr>
          <p:spPr>
            <a:xfrm>
              <a:off x="0" y="132571"/>
              <a:ext cx="815882" cy="448970"/>
            </a:xfrm>
            <a:custGeom>
              <a:rect b="b" l="l" r="r" t="t"/>
              <a:pathLst>
                <a:path extrusionOk="0" h="448970" w="815882">
                  <a:moveTo>
                    <a:pt x="0" y="0"/>
                  </a:moveTo>
                  <a:lnTo>
                    <a:pt x="815882" y="0"/>
                  </a:lnTo>
                  <a:lnTo>
                    <a:pt x="703640" y="448970"/>
                  </a:lnTo>
                  <a:lnTo>
                    <a:pt x="0" y="448970"/>
                  </a:lnTo>
                  <a:close/>
                </a:path>
              </a:pathLst>
            </a:custGeom>
            <a:solidFill>
              <a:schemeClr val="dk1">
                <a:alpha val="8196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 name="Google Shape;12;p20"/>
            <p:cNvSpPr/>
            <p:nvPr/>
          </p:nvSpPr>
          <p:spPr>
            <a:xfrm>
              <a:off x="635499" y="132571"/>
              <a:ext cx="148108" cy="448970"/>
            </a:xfrm>
            <a:prstGeom prst="parallelogram">
              <a:avLst>
                <a:gd fmla="val 79919" name="adj"/>
              </a:avLst>
            </a:prstGeom>
            <a:solidFill>
              <a:schemeClr val="dk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13" name="Google Shape;13;p20"/>
          <p:cNvSpPr txBox="1"/>
          <p:nvPr>
            <p:ph type="title"/>
          </p:nvPr>
        </p:nvSpPr>
        <p:spPr>
          <a:xfrm>
            <a:off x="1204856" y="28581"/>
            <a:ext cx="10148944" cy="691509"/>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FEFEFE"/>
              </a:buClr>
              <a:buSzPts val="3600"/>
              <a:buFont typeface="Arial"/>
              <a:buNone/>
              <a:defRPr b="0" i="0" sz="3600" u="none" cap="none" strike="noStrike">
                <a:solidFill>
                  <a:srgbClr val="FEFEFE"/>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 name="Google Shape;14;p20"/>
          <p:cNvSpPr txBox="1"/>
          <p:nvPr>
            <p:ph idx="1" type="body"/>
          </p:nvPr>
        </p:nvSpPr>
        <p:spPr>
          <a:xfrm>
            <a:off x="838200" y="800100"/>
            <a:ext cx="10515600" cy="5456873"/>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90000"/>
              </a:lnSpc>
              <a:spcBef>
                <a:spcPts val="1000"/>
              </a:spcBef>
              <a:spcAft>
                <a:spcPts val="0"/>
              </a:spcAft>
              <a:buClr>
                <a:srgbClr val="FEFEFE"/>
              </a:buClr>
              <a:buSzPts val="2400"/>
              <a:buFont typeface="Arial"/>
              <a:buChar char="•"/>
              <a:defRPr b="0" i="0" sz="2400" u="none" cap="none" strike="noStrike">
                <a:solidFill>
                  <a:srgbClr val="FEFEFE"/>
                </a:solidFill>
                <a:latin typeface="Arial"/>
                <a:ea typeface="Arial"/>
                <a:cs typeface="Arial"/>
                <a:sym typeface="Arial"/>
              </a:defRPr>
            </a:lvl1pPr>
            <a:lvl2pPr indent="-355600" lvl="1" marL="914400" marR="0" rtl="0" algn="l">
              <a:lnSpc>
                <a:spcPct val="90000"/>
              </a:lnSpc>
              <a:spcBef>
                <a:spcPts val="500"/>
              </a:spcBef>
              <a:spcAft>
                <a:spcPts val="0"/>
              </a:spcAft>
              <a:buClr>
                <a:srgbClr val="FEFEFE"/>
              </a:buClr>
              <a:buSzPts val="2000"/>
              <a:buFont typeface="Arial"/>
              <a:buChar char="•"/>
              <a:defRPr b="0" i="0" sz="2000" u="none" cap="none" strike="noStrike">
                <a:solidFill>
                  <a:srgbClr val="FEFEFE"/>
                </a:solidFill>
                <a:latin typeface="Arial"/>
                <a:ea typeface="Arial"/>
                <a:cs typeface="Arial"/>
                <a:sym typeface="Arial"/>
              </a:defRPr>
            </a:lvl2pPr>
            <a:lvl3pPr indent="-342900" lvl="2" marL="1371600" marR="0" rtl="0" algn="l">
              <a:lnSpc>
                <a:spcPct val="90000"/>
              </a:lnSpc>
              <a:spcBef>
                <a:spcPts val="500"/>
              </a:spcBef>
              <a:spcAft>
                <a:spcPts val="0"/>
              </a:spcAft>
              <a:buClr>
                <a:srgbClr val="FEFEFE"/>
              </a:buClr>
              <a:buSzPts val="1800"/>
              <a:buFont typeface="Arial"/>
              <a:buChar char="•"/>
              <a:defRPr b="0" i="0" sz="1800" u="none" cap="none" strike="noStrike">
                <a:solidFill>
                  <a:srgbClr val="FEFEFE"/>
                </a:solidFill>
                <a:latin typeface="Arial"/>
                <a:ea typeface="Arial"/>
                <a:cs typeface="Arial"/>
                <a:sym typeface="Arial"/>
              </a:defRPr>
            </a:lvl3pPr>
            <a:lvl4pPr indent="-330200" lvl="3" marL="1828800" marR="0" rtl="0" algn="l">
              <a:lnSpc>
                <a:spcPct val="90000"/>
              </a:lnSpc>
              <a:spcBef>
                <a:spcPts val="500"/>
              </a:spcBef>
              <a:spcAft>
                <a:spcPts val="0"/>
              </a:spcAft>
              <a:buClr>
                <a:srgbClr val="FEFEFE"/>
              </a:buClr>
              <a:buSzPts val="1600"/>
              <a:buFont typeface="Arial"/>
              <a:buChar char="•"/>
              <a:defRPr b="0" i="0" sz="1600" u="none" cap="none" strike="noStrike">
                <a:solidFill>
                  <a:srgbClr val="FEFEFE"/>
                </a:solidFill>
                <a:latin typeface="Arial"/>
                <a:ea typeface="Arial"/>
                <a:cs typeface="Arial"/>
                <a:sym typeface="Arial"/>
              </a:defRPr>
            </a:lvl4pPr>
            <a:lvl5pPr indent="-330200" lvl="4" marL="2286000" marR="0" rtl="0" algn="l">
              <a:lnSpc>
                <a:spcPct val="90000"/>
              </a:lnSpc>
              <a:spcBef>
                <a:spcPts val="500"/>
              </a:spcBef>
              <a:spcAft>
                <a:spcPts val="0"/>
              </a:spcAft>
              <a:buClr>
                <a:srgbClr val="FEFEFE"/>
              </a:buClr>
              <a:buSzPts val="1600"/>
              <a:buFont typeface="Arial"/>
              <a:buChar char="•"/>
              <a:defRPr b="0" i="0" sz="1600" u="none" cap="none" strike="noStrike">
                <a:solidFill>
                  <a:srgbClr val="FEFEFE"/>
                </a:solidFill>
                <a:latin typeface="Arial"/>
                <a:ea typeface="Arial"/>
                <a:cs typeface="Arial"/>
                <a:sym typeface="Arial"/>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15" name="Google Shape;15;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FEFEFE"/>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6" name="Google Shape;16;p20"/>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100" u="none" cap="none" strike="noStrike">
                <a:solidFill>
                  <a:srgbClr val="FEFEFE"/>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7" name="Google Shape;17;p20"/>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b="0" i="0" sz="1600" u="none" cap="none" strike="noStrike">
                <a:solidFill>
                  <a:srgbClr val="FEFEFE"/>
                </a:solidFill>
                <a:latin typeface="Arial"/>
                <a:ea typeface="Arial"/>
                <a:cs typeface="Arial"/>
                <a:sym typeface="Arial"/>
              </a:defRPr>
            </a:lvl1pPr>
            <a:lvl2pPr indent="0" lvl="1" marL="0" marR="0" rtl="0" algn="ctr">
              <a:spcBef>
                <a:spcPts val="0"/>
              </a:spcBef>
              <a:buNone/>
              <a:defRPr b="0" i="0" sz="1600" u="none" cap="none" strike="noStrike">
                <a:solidFill>
                  <a:srgbClr val="FEFEFE"/>
                </a:solidFill>
                <a:latin typeface="Arial"/>
                <a:ea typeface="Arial"/>
                <a:cs typeface="Arial"/>
                <a:sym typeface="Arial"/>
              </a:defRPr>
            </a:lvl2pPr>
            <a:lvl3pPr indent="0" lvl="2" marL="0" marR="0" rtl="0" algn="ctr">
              <a:spcBef>
                <a:spcPts val="0"/>
              </a:spcBef>
              <a:buNone/>
              <a:defRPr b="0" i="0" sz="1600" u="none" cap="none" strike="noStrike">
                <a:solidFill>
                  <a:srgbClr val="FEFEFE"/>
                </a:solidFill>
                <a:latin typeface="Arial"/>
                <a:ea typeface="Arial"/>
                <a:cs typeface="Arial"/>
                <a:sym typeface="Arial"/>
              </a:defRPr>
            </a:lvl3pPr>
            <a:lvl4pPr indent="0" lvl="3" marL="0" marR="0" rtl="0" algn="ctr">
              <a:spcBef>
                <a:spcPts val="0"/>
              </a:spcBef>
              <a:buNone/>
              <a:defRPr b="0" i="0" sz="1600" u="none" cap="none" strike="noStrike">
                <a:solidFill>
                  <a:srgbClr val="FEFEFE"/>
                </a:solidFill>
                <a:latin typeface="Arial"/>
                <a:ea typeface="Arial"/>
                <a:cs typeface="Arial"/>
                <a:sym typeface="Arial"/>
              </a:defRPr>
            </a:lvl4pPr>
            <a:lvl5pPr indent="0" lvl="4" marL="0" marR="0" rtl="0" algn="ctr">
              <a:spcBef>
                <a:spcPts val="0"/>
              </a:spcBef>
              <a:buNone/>
              <a:defRPr b="0" i="0" sz="1600" u="none" cap="none" strike="noStrike">
                <a:solidFill>
                  <a:srgbClr val="FEFEFE"/>
                </a:solidFill>
                <a:latin typeface="Arial"/>
                <a:ea typeface="Arial"/>
                <a:cs typeface="Arial"/>
                <a:sym typeface="Arial"/>
              </a:defRPr>
            </a:lvl5pPr>
            <a:lvl6pPr indent="0" lvl="5" marL="0" marR="0" rtl="0" algn="ctr">
              <a:spcBef>
                <a:spcPts val="0"/>
              </a:spcBef>
              <a:buNone/>
              <a:defRPr b="0" i="0" sz="1600" u="none" cap="none" strike="noStrike">
                <a:solidFill>
                  <a:srgbClr val="FEFEFE"/>
                </a:solidFill>
                <a:latin typeface="Arial"/>
                <a:ea typeface="Arial"/>
                <a:cs typeface="Arial"/>
                <a:sym typeface="Arial"/>
              </a:defRPr>
            </a:lvl6pPr>
            <a:lvl7pPr indent="0" lvl="6" marL="0" marR="0" rtl="0" algn="ctr">
              <a:spcBef>
                <a:spcPts val="0"/>
              </a:spcBef>
              <a:buNone/>
              <a:defRPr b="0" i="0" sz="1600" u="none" cap="none" strike="noStrike">
                <a:solidFill>
                  <a:srgbClr val="FEFEFE"/>
                </a:solidFill>
                <a:latin typeface="Arial"/>
                <a:ea typeface="Arial"/>
                <a:cs typeface="Arial"/>
                <a:sym typeface="Arial"/>
              </a:defRPr>
            </a:lvl7pPr>
            <a:lvl8pPr indent="0" lvl="7" marL="0" marR="0" rtl="0" algn="ctr">
              <a:spcBef>
                <a:spcPts val="0"/>
              </a:spcBef>
              <a:buNone/>
              <a:defRPr b="0" i="0" sz="1600" u="none" cap="none" strike="noStrike">
                <a:solidFill>
                  <a:srgbClr val="FEFEFE"/>
                </a:solidFill>
                <a:latin typeface="Arial"/>
                <a:ea typeface="Arial"/>
                <a:cs typeface="Arial"/>
                <a:sym typeface="Arial"/>
              </a:defRPr>
            </a:lvl8pPr>
            <a:lvl9pPr indent="0" lvl="8" marL="0" marR="0" rtl="0" algn="ctr">
              <a:spcBef>
                <a:spcPts val="0"/>
              </a:spcBef>
              <a:buNone/>
              <a:defRPr b="0" i="0" sz="1600" u="none" cap="none" strike="noStrike">
                <a:solidFill>
                  <a:srgbClr val="FEFEFE"/>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guide id="3" pos="360">
          <p15:clr>
            <a:srgbClr val="F26B43"/>
          </p15:clr>
        </p15:guide>
        <p15:guide id="4" pos="7320">
          <p15:clr>
            <a:srgbClr val="F26B43"/>
          </p15:clr>
        </p15:guide>
        <p15:guide id="5" orient="horz" pos="384">
          <p15:clr>
            <a:srgbClr val="F26B43"/>
          </p15:clr>
        </p15:guide>
        <p15:guide id="6" orient="horz" pos="3960">
          <p15:clr>
            <a:srgbClr val="F26B43"/>
          </p15:clr>
        </p15:guide>
        <p15:guide id="7" orient="horz" pos="48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 name="Shape 30"/>
        <p:cNvGrpSpPr/>
        <p:nvPr/>
      </p:nvGrpSpPr>
      <p:grpSpPr>
        <a:xfrm>
          <a:off x="0" y="0"/>
          <a:ext cx="0" cy="0"/>
          <a:chOff x="0" y="0"/>
          <a:chExt cx="0" cy="0"/>
        </a:xfrm>
      </p:grpSpPr>
      <p:grpSp>
        <p:nvGrpSpPr>
          <p:cNvPr id="31" name="Google Shape;31;p19"/>
          <p:cNvGrpSpPr/>
          <p:nvPr/>
        </p:nvGrpSpPr>
        <p:grpSpPr>
          <a:xfrm>
            <a:off x="0" y="132571"/>
            <a:ext cx="815882" cy="448970"/>
            <a:chOff x="0" y="132571"/>
            <a:chExt cx="815882" cy="448970"/>
          </a:xfrm>
        </p:grpSpPr>
        <p:sp>
          <p:nvSpPr>
            <p:cNvPr id="32" name="Google Shape;32;p19"/>
            <p:cNvSpPr/>
            <p:nvPr/>
          </p:nvSpPr>
          <p:spPr>
            <a:xfrm>
              <a:off x="0" y="132571"/>
              <a:ext cx="815882" cy="448970"/>
            </a:xfrm>
            <a:custGeom>
              <a:rect b="b" l="l" r="r" t="t"/>
              <a:pathLst>
                <a:path extrusionOk="0" h="448970" w="815882">
                  <a:moveTo>
                    <a:pt x="0" y="0"/>
                  </a:moveTo>
                  <a:lnTo>
                    <a:pt x="815882" y="0"/>
                  </a:lnTo>
                  <a:lnTo>
                    <a:pt x="703640" y="448970"/>
                  </a:lnTo>
                  <a:lnTo>
                    <a:pt x="0" y="448970"/>
                  </a:lnTo>
                  <a:close/>
                </a:path>
              </a:pathLst>
            </a:custGeom>
            <a:solidFill>
              <a:srgbClr val="D8D8D8">
                <a:alpha val="8196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3" name="Google Shape;33;p19"/>
            <p:cNvSpPr/>
            <p:nvPr/>
          </p:nvSpPr>
          <p:spPr>
            <a:xfrm>
              <a:off x="635499" y="132571"/>
              <a:ext cx="148108" cy="448970"/>
            </a:xfrm>
            <a:prstGeom prst="parallelogram">
              <a:avLst>
                <a:gd fmla="val 79919" name="adj"/>
              </a:avLst>
            </a:prstGeom>
            <a:solidFill>
              <a:schemeClr val="lt1">
                <a:alpha val="60000"/>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sp>
        <p:nvSpPr>
          <p:cNvPr id="34" name="Google Shape;34;p19"/>
          <p:cNvSpPr txBox="1"/>
          <p:nvPr>
            <p:ph type="title"/>
          </p:nvPr>
        </p:nvSpPr>
        <p:spPr>
          <a:xfrm>
            <a:off x="1204856" y="28581"/>
            <a:ext cx="10148944" cy="691509"/>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595959"/>
              </a:buClr>
              <a:buSzPts val="3600"/>
              <a:buFont typeface="Arial"/>
              <a:buNone/>
              <a:defRPr b="0" i="0" sz="3600" u="none" cap="none" strike="noStrike">
                <a:solidFill>
                  <a:srgbClr val="595959"/>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5" name="Google Shape;35;p19"/>
          <p:cNvSpPr txBox="1"/>
          <p:nvPr>
            <p:ph idx="1" type="body"/>
          </p:nvPr>
        </p:nvSpPr>
        <p:spPr>
          <a:xfrm>
            <a:off x="838200" y="800100"/>
            <a:ext cx="10515600" cy="5456873"/>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90000"/>
              </a:lnSpc>
              <a:spcBef>
                <a:spcPts val="1000"/>
              </a:spcBef>
              <a:spcAft>
                <a:spcPts val="0"/>
              </a:spcAft>
              <a:buClr>
                <a:srgbClr val="7F7F7F"/>
              </a:buClr>
              <a:buSzPts val="2400"/>
              <a:buFont typeface="Arial"/>
              <a:buChar char="•"/>
              <a:defRPr b="0" i="0" sz="2400" u="none" cap="none" strike="noStrike">
                <a:solidFill>
                  <a:srgbClr val="7F7F7F"/>
                </a:solidFill>
                <a:latin typeface="Arial"/>
                <a:ea typeface="Arial"/>
                <a:cs typeface="Arial"/>
                <a:sym typeface="Arial"/>
              </a:defRPr>
            </a:lvl1pPr>
            <a:lvl2pPr indent="-355600" lvl="1" marL="914400" marR="0" rtl="0" algn="l">
              <a:lnSpc>
                <a:spcPct val="90000"/>
              </a:lnSpc>
              <a:spcBef>
                <a:spcPts val="500"/>
              </a:spcBef>
              <a:spcAft>
                <a:spcPts val="0"/>
              </a:spcAft>
              <a:buClr>
                <a:srgbClr val="7F7F7F"/>
              </a:buClr>
              <a:buSzPts val="2000"/>
              <a:buFont typeface="Arial"/>
              <a:buChar char="•"/>
              <a:defRPr b="0" i="0" sz="2000" u="none" cap="none" strike="noStrike">
                <a:solidFill>
                  <a:srgbClr val="7F7F7F"/>
                </a:solidFill>
                <a:latin typeface="Arial"/>
                <a:ea typeface="Arial"/>
                <a:cs typeface="Arial"/>
                <a:sym typeface="Arial"/>
              </a:defRPr>
            </a:lvl2pPr>
            <a:lvl3pPr indent="-342900" lvl="2" marL="1371600" marR="0" rtl="0" algn="l">
              <a:lnSpc>
                <a:spcPct val="90000"/>
              </a:lnSpc>
              <a:spcBef>
                <a:spcPts val="500"/>
              </a:spcBef>
              <a:spcAft>
                <a:spcPts val="0"/>
              </a:spcAft>
              <a:buClr>
                <a:srgbClr val="7F7F7F"/>
              </a:buClr>
              <a:buSzPts val="1800"/>
              <a:buFont typeface="Arial"/>
              <a:buChar char="•"/>
              <a:defRPr b="0" i="0" sz="1800" u="none" cap="none" strike="noStrike">
                <a:solidFill>
                  <a:srgbClr val="7F7F7F"/>
                </a:solidFill>
                <a:latin typeface="Arial"/>
                <a:ea typeface="Arial"/>
                <a:cs typeface="Arial"/>
                <a:sym typeface="Arial"/>
              </a:defRPr>
            </a:lvl3pPr>
            <a:lvl4pPr indent="-330200" lvl="3" marL="1828800" marR="0" rtl="0" algn="l">
              <a:lnSpc>
                <a:spcPct val="90000"/>
              </a:lnSpc>
              <a:spcBef>
                <a:spcPts val="500"/>
              </a:spcBef>
              <a:spcAft>
                <a:spcPts val="0"/>
              </a:spcAft>
              <a:buClr>
                <a:srgbClr val="7F7F7F"/>
              </a:buClr>
              <a:buSzPts val="1600"/>
              <a:buFont typeface="Arial"/>
              <a:buChar char="•"/>
              <a:defRPr b="0" i="0" sz="1600" u="none" cap="none" strike="noStrike">
                <a:solidFill>
                  <a:srgbClr val="7F7F7F"/>
                </a:solidFill>
                <a:latin typeface="Arial"/>
                <a:ea typeface="Arial"/>
                <a:cs typeface="Arial"/>
                <a:sym typeface="Arial"/>
              </a:defRPr>
            </a:lvl4pPr>
            <a:lvl5pPr indent="-330200" lvl="4" marL="2286000" marR="0" rtl="0" algn="l">
              <a:lnSpc>
                <a:spcPct val="90000"/>
              </a:lnSpc>
              <a:spcBef>
                <a:spcPts val="500"/>
              </a:spcBef>
              <a:spcAft>
                <a:spcPts val="0"/>
              </a:spcAft>
              <a:buClr>
                <a:srgbClr val="7F7F7F"/>
              </a:buClr>
              <a:buSzPts val="1600"/>
              <a:buFont typeface="Arial"/>
              <a:buChar char="•"/>
              <a:defRPr b="0" i="0" sz="1600" u="none" cap="none" strike="noStrike">
                <a:solidFill>
                  <a:srgbClr val="7F7F7F"/>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6" name="Google Shape;36;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7F7F7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19"/>
          <p:cNvSpPr txBox="1"/>
          <p:nvPr>
            <p:ph idx="11" type="ftr"/>
          </p:nvPr>
        </p:nvSpPr>
        <p:spPr>
          <a:xfrm>
            <a:off x="72390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100" u="none" cap="none" strike="noStrike">
                <a:solidFill>
                  <a:srgbClr val="7F7F7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8" name="Google Shape;38;p19"/>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b="0" i="0" sz="1600" u="none" cap="none" strike="noStrike">
                <a:solidFill>
                  <a:srgbClr val="7F7F7F"/>
                </a:solidFill>
                <a:latin typeface="Arial"/>
                <a:ea typeface="Arial"/>
                <a:cs typeface="Arial"/>
                <a:sym typeface="Arial"/>
              </a:defRPr>
            </a:lvl1pPr>
            <a:lvl2pPr indent="0" lvl="1" marL="0" marR="0" rtl="0" algn="ctr">
              <a:spcBef>
                <a:spcPts val="0"/>
              </a:spcBef>
              <a:buNone/>
              <a:defRPr b="0" i="0" sz="1600" u="none" cap="none" strike="noStrike">
                <a:solidFill>
                  <a:srgbClr val="7F7F7F"/>
                </a:solidFill>
                <a:latin typeface="Arial"/>
                <a:ea typeface="Arial"/>
                <a:cs typeface="Arial"/>
                <a:sym typeface="Arial"/>
              </a:defRPr>
            </a:lvl2pPr>
            <a:lvl3pPr indent="0" lvl="2" marL="0" marR="0" rtl="0" algn="ctr">
              <a:spcBef>
                <a:spcPts val="0"/>
              </a:spcBef>
              <a:buNone/>
              <a:defRPr b="0" i="0" sz="1600" u="none" cap="none" strike="noStrike">
                <a:solidFill>
                  <a:srgbClr val="7F7F7F"/>
                </a:solidFill>
                <a:latin typeface="Arial"/>
                <a:ea typeface="Arial"/>
                <a:cs typeface="Arial"/>
                <a:sym typeface="Arial"/>
              </a:defRPr>
            </a:lvl3pPr>
            <a:lvl4pPr indent="0" lvl="3" marL="0" marR="0" rtl="0" algn="ctr">
              <a:spcBef>
                <a:spcPts val="0"/>
              </a:spcBef>
              <a:buNone/>
              <a:defRPr b="0" i="0" sz="1600" u="none" cap="none" strike="noStrike">
                <a:solidFill>
                  <a:srgbClr val="7F7F7F"/>
                </a:solidFill>
                <a:latin typeface="Arial"/>
                <a:ea typeface="Arial"/>
                <a:cs typeface="Arial"/>
                <a:sym typeface="Arial"/>
              </a:defRPr>
            </a:lvl4pPr>
            <a:lvl5pPr indent="0" lvl="4" marL="0" marR="0" rtl="0" algn="ctr">
              <a:spcBef>
                <a:spcPts val="0"/>
              </a:spcBef>
              <a:buNone/>
              <a:defRPr b="0" i="0" sz="1600" u="none" cap="none" strike="noStrike">
                <a:solidFill>
                  <a:srgbClr val="7F7F7F"/>
                </a:solidFill>
                <a:latin typeface="Arial"/>
                <a:ea typeface="Arial"/>
                <a:cs typeface="Arial"/>
                <a:sym typeface="Arial"/>
              </a:defRPr>
            </a:lvl5pPr>
            <a:lvl6pPr indent="0" lvl="5" marL="0" marR="0" rtl="0" algn="ctr">
              <a:spcBef>
                <a:spcPts val="0"/>
              </a:spcBef>
              <a:buNone/>
              <a:defRPr b="0" i="0" sz="1600" u="none" cap="none" strike="noStrike">
                <a:solidFill>
                  <a:srgbClr val="7F7F7F"/>
                </a:solidFill>
                <a:latin typeface="Arial"/>
                <a:ea typeface="Arial"/>
                <a:cs typeface="Arial"/>
                <a:sym typeface="Arial"/>
              </a:defRPr>
            </a:lvl6pPr>
            <a:lvl7pPr indent="0" lvl="6" marL="0" marR="0" rtl="0" algn="ctr">
              <a:spcBef>
                <a:spcPts val="0"/>
              </a:spcBef>
              <a:buNone/>
              <a:defRPr b="0" i="0" sz="1600" u="none" cap="none" strike="noStrike">
                <a:solidFill>
                  <a:srgbClr val="7F7F7F"/>
                </a:solidFill>
                <a:latin typeface="Arial"/>
                <a:ea typeface="Arial"/>
                <a:cs typeface="Arial"/>
                <a:sym typeface="Arial"/>
              </a:defRPr>
            </a:lvl7pPr>
            <a:lvl8pPr indent="0" lvl="7" marL="0" marR="0" rtl="0" algn="ctr">
              <a:spcBef>
                <a:spcPts val="0"/>
              </a:spcBef>
              <a:buNone/>
              <a:defRPr b="0" i="0" sz="1600" u="none" cap="none" strike="noStrike">
                <a:solidFill>
                  <a:srgbClr val="7F7F7F"/>
                </a:solidFill>
                <a:latin typeface="Arial"/>
                <a:ea typeface="Arial"/>
                <a:cs typeface="Arial"/>
                <a:sym typeface="Arial"/>
              </a:defRPr>
            </a:lvl8pPr>
            <a:lvl9pPr indent="0" lvl="8" marL="0" marR="0" rtl="0" algn="ctr">
              <a:spcBef>
                <a:spcPts val="0"/>
              </a:spcBef>
              <a:buNone/>
              <a:defRPr b="0" i="0" sz="1600" u="none" cap="none" strike="noStrike">
                <a:solidFill>
                  <a:srgbClr val="7F7F7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guide id="3" pos="360">
          <p15:clr>
            <a:srgbClr val="F26B43"/>
          </p15:clr>
        </p15:guide>
        <p15:guide id="4" pos="7320">
          <p15:clr>
            <a:srgbClr val="F26B43"/>
          </p15:clr>
        </p15:guide>
        <p15:guide id="5" orient="horz" pos="384">
          <p15:clr>
            <a:srgbClr val="F26B43"/>
          </p15:clr>
        </p15:guide>
        <p15:guide id="6" orient="horz" pos="3960">
          <p15:clr>
            <a:srgbClr val="F26B43"/>
          </p15:clr>
        </p15:guide>
        <p15:guide id="7" orient="horz" pos="4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jpg"/><Relationship Id="rId4" Type="http://schemas.openxmlformats.org/officeDocument/2006/relationships/hyperlink" Target="http://drive.google.com/file/d/1mN3fvSa2zIDTSvSnDSMh0YI6gp5tHQa4/view" TargetMode="External"/><Relationship Id="rId5"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drive.google.com/file/d/1jgybldukkUlMJpZ7rjq6_-t5d5IzeI89/view"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3" name="Shape 143"/>
        <p:cNvGrpSpPr/>
        <p:nvPr/>
      </p:nvGrpSpPr>
      <p:grpSpPr>
        <a:xfrm>
          <a:off x="0" y="0"/>
          <a:ext cx="0" cy="0"/>
          <a:chOff x="0" y="0"/>
          <a:chExt cx="0" cy="0"/>
        </a:xfrm>
      </p:grpSpPr>
      <p:sp>
        <p:nvSpPr>
          <p:cNvPr id="144" name="Google Shape;144;p1"/>
          <p:cNvSpPr/>
          <p:nvPr/>
        </p:nvSpPr>
        <p:spPr>
          <a:xfrm>
            <a:off x="0" y="0"/>
            <a:ext cx="12191695"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45" name="Google Shape;145;p1"/>
          <p:cNvPicPr preferRelativeResize="0"/>
          <p:nvPr/>
        </p:nvPicPr>
        <p:blipFill rotWithShape="1">
          <a:blip r:embed="rId3">
            <a:alphaModFix amt="40000"/>
          </a:blip>
          <a:srcRect b="1" l="14816" r="14817" t="0"/>
          <a:stretch/>
        </p:blipFill>
        <p:spPr>
          <a:xfrm>
            <a:off x="3132160" y="1021"/>
            <a:ext cx="9059839" cy="6855958"/>
          </a:xfrm>
          <a:prstGeom prst="rect">
            <a:avLst/>
          </a:prstGeom>
          <a:noFill/>
          <a:ln>
            <a:noFill/>
          </a:ln>
        </p:spPr>
      </p:pic>
      <p:sp>
        <p:nvSpPr>
          <p:cNvPr id="146" name="Google Shape;146;p1"/>
          <p:cNvSpPr txBox="1"/>
          <p:nvPr>
            <p:ph type="title"/>
          </p:nvPr>
        </p:nvSpPr>
        <p:spPr>
          <a:xfrm>
            <a:off x="6556100" y="1099671"/>
            <a:ext cx="4972511" cy="336755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6600"/>
              <a:buFont typeface="Calibri"/>
              <a:buNone/>
            </a:pPr>
            <a:r>
              <a:rPr lang="en-US" sz="6600">
                <a:solidFill>
                  <a:schemeClr val="lt1"/>
                </a:solidFill>
                <a:latin typeface="Calibri"/>
                <a:ea typeface="Calibri"/>
                <a:cs typeface="Calibri"/>
                <a:sym typeface="Calibri"/>
              </a:rPr>
              <a:t>iSeaTree </a:t>
            </a:r>
            <a:endParaRPr/>
          </a:p>
        </p:txBody>
      </p:sp>
      <p:sp>
        <p:nvSpPr>
          <p:cNvPr id="147" name="Google Shape;147;p1"/>
          <p:cNvSpPr txBox="1"/>
          <p:nvPr>
            <p:ph idx="1" type="body"/>
          </p:nvPr>
        </p:nvSpPr>
        <p:spPr>
          <a:xfrm>
            <a:off x="6556100" y="4687316"/>
            <a:ext cx="4972512" cy="151708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2400"/>
              <a:buNone/>
            </a:pPr>
            <a:r>
              <a:rPr lang="en-US" sz="2400">
                <a:solidFill>
                  <a:schemeClr val="lt1"/>
                </a:solidFill>
                <a:latin typeface="Calibri"/>
                <a:ea typeface="Calibri"/>
                <a:cs typeface="Calibri"/>
                <a:sym typeface="Calibri"/>
              </a:rPr>
              <a:t>TreeMama.org / Democracy Lab</a:t>
            </a:r>
            <a:endParaRPr/>
          </a:p>
          <a:p>
            <a:pPr indent="0" lvl="0" marL="0" rtl="0" algn="l">
              <a:lnSpc>
                <a:spcPct val="90000"/>
              </a:lnSpc>
              <a:spcBef>
                <a:spcPts val="1000"/>
              </a:spcBef>
              <a:spcAft>
                <a:spcPts val="0"/>
              </a:spcAft>
              <a:buClr>
                <a:schemeClr val="dk1"/>
              </a:buClr>
              <a:buSzPts val="2400"/>
              <a:buNone/>
            </a:pPr>
            <a:r>
              <a:t/>
            </a:r>
            <a:endParaRPr sz="2400">
              <a:solidFill>
                <a:schemeClr val="lt1"/>
              </a:solidFill>
              <a:latin typeface="Calibri"/>
              <a:ea typeface="Calibri"/>
              <a:cs typeface="Calibri"/>
              <a:sym typeface="Calibri"/>
            </a:endParaRPr>
          </a:p>
        </p:txBody>
      </p:sp>
      <p:sp>
        <p:nvSpPr>
          <p:cNvPr id="148" name="Google Shape;148;p1"/>
          <p:cNvSpPr/>
          <p:nvPr/>
        </p:nvSpPr>
        <p:spPr>
          <a:xfrm>
            <a:off x="0" y="3"/>
            <a:ext cx="5859484" cy="6857997"/>
          </a:xfrm>
          <a:custGeom>
            <a:rect b="b" l="l" r="r" t="t"/>
            <a:pathLst>
              <a:path extrusionOk="0" h="6857997" w="5859484">
                <a:moveTo>
                  <a:pt x="3198825" y="0"/>
                </a:moveTo>
                <a:lnTo>
                  <a:pt x="3962351" y="0"/>
                </a:lnTo>
                <a:lnTo>
                  <a:pt x="4129776" y="128761"/>
                </a:lnTo>
                <a:cubicBezTo>
                  <a:pt x="5186152" y="981944"/>
                  <a:pt x="5859484" y="2273123"/>
                  <a:pt x="5859484" y="3718209"/>
                </a:cubicBezTo>
                <a:cubicBezTo>
                  <a:pt x="5859484" y="4922447"/>
                  <a:pt x="5391893" y="6019805"/>
                  <a:pt x="4624700" y="6845880"/>
                </a:cubicBezTo>
                <a:lnTo>
                  <a:pt x="4612896" y="6857997"/>
                </a:lnTo>
                <a:lnTo>
                  <a:pt x="4017658" y="6857997"/>
                </a:lnTo>
                <a:lnTo>
                  <a:pt x="4173230" y="6719623"/>
                </a:lnTo>
                <a:cubicBezTo>
                  <a:pt x="4958119" y="5951494"/>
                  <a:pt x="5443583" y="4890334"/>
                  <a:pt x="5443583" y="3718209"/>
                </a:cubicBezTo>
                <a:cubicBezTo>
                  <a:pt x="5443583" y="2179795"/>
                  <a:pt x="4607295" y="832535"/>
                  <a:pt x="3355352" y="88079"/>
                </a:cubicBezTo>
                <a:close/>
                <a:moveTo>
                  <a:pt x="0" y="0"/>
                </a:moveTo>
                <a:lnTo>
                  <a:pt x="2941255" y="0"/>
                </a:lnTo>
                <a:lnTo>
                  <a:pt x="3117080" y="88129"/>
                </a:lnTo>
                <a:cubicBezTo>
                  <a:pt x="4432070" y="787221"/>
                  <a:pt x="5324754" y="2150692"/>
                  <a:pt x="5324754" y="3718209"/>
                </a:cubicBezTo>
                <a:cubicBezTo>
                  <a:pt x="5324754" y="4858221"/>
                  <a:pt x="4852591" y="5890308"/>
                  <a:pt x="4089206" y="6637392"/>
                </a:cubicBezTo>
                <a:lnTo>
                  <a:pt x="3841183" y="6857997"/>
                </a:lnTo>
                <a:lnTo>
                  <a:pt x="0" y="6857997"/>
                </a:lnTo>
                <a:close/>
              </a:path>
            </a:pathLst>
          </a:custGeom>
          <a:solidFill>
            <a:schemeClr val="lt1">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close up of a sign&#10;&#10;Description automatically generated" id="149" name="Google Shape;149;p1"/>
          <p:cNvPicPr preferRelativeResize="0"/>
          <p:nvPr/>
        </p:nvPicPr>
        <p:blipFill rotWithShape="1">
          <a:blip r:embed="rId4">
            <a:alphaModFix/>
          </a:blip>
          <a:srcRect b="18692" l="0" r="0" t="23930"/>
          <a:stretch/>
        </p:blipFill>
        <p:spPr>
          <a:xfrm>
            <a:off x="1" y="2"/>
            <a:ext cx="6095695" cy="6857997"/>
          </a:xfrm>
          <a:custGeom>
            <a:rect b="b" l="l" r="r" t="t"/>
            <a:pathLst>
              <a:path extrusionOk="0" h="6857997" w="6095695">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232d5d68107_3_204"/>
          <p:cNvSpPr txBox="1"/>
          <p:nvPr>
            <p:ph type="title"/>
          </p:nvPr>
        </p:nvSpPr>
        <p:spPr>
          <a:xfrm>
            <a:off x="1204856" y="28581"/>
            <a:ext cx="10149000" cy="6915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a:latin typeface="Calibri"/>
                <a:ea typeface="Calibri"/>
                <a:cs typeface="Calibri"/>
                <a:sym typeface="Calibri"/>
              </a:rPr>
              <a:t>MyTree vs. iSeaTree</a:t>
            </a:r>
            <a:endParaRPr b="1">
              <a:latin typeface="Calibri"/>
              <a:ea typeface="Calibri"/>
              <a:cs typeface="Calibri"/>
              <a:sym typeface="Calibri"/>
            </a:endParaRPr>
          </a:p>
        </p:txBody>
      </p:sp>
      <p:sp>
        <p:nvSpPr>
          <p:cNvPr id="333" name="Google Shape;333;g232d5d68107_3_204"/>
          <p:cNvSpPr txBox="1"/>
          <p:nvPr>
            <p:ph idx="1" type="body"/>
          </p:nvPr>
        </p:nvSpPr>
        <p:spPr>
          <a:xfrm>
            <a:off x="838200" y="800100"/>
            <a:ext cx="4839600" cy="54570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3600">
                <a:solidFill>
                  <a:schemeClr val="dk1"/>
                </a:solidFill>
                <a:latin typeface="Calibri"/>
                <a:ea typeface="Calibri"/>
                <a:cs typeface="Calibri"/>
                <a:sym typeface="Calibri"/>
              </a:rPr>
              <a:t>MyTree</a:t>
            </a:r>
            <a:endParaRPr b="1" sz="3600">
              <a:solidFill>
                <a:schemeClr val="dk1"/>
              </a:solidFill>
              <a:latin typeface="Calibri"/>
              <a:ea typeface="Calibri"/>
              <a:cs typeface="Calibri"/>
              <a:sym typeface="Calibri"/>
            </a:endParaRPr>
          </a:p>
          <a:p>
            <a:pPr indent="-381000" lvl="0" marL="457200" rtl="0" algn="l">
              <a:lnSpc>
                <a:spcPct val="100000"/>
              </a:lnSpc>
              <a:spcBef>
                <a:spcPts val="0"/>
              </a:spcBef>
              <a:spcAft>
                <a:spcPts val="0"/>
              </a:spcAft>
              <a:buClr>
                <a:schemeClr val="dk1"/>
              </a:buClr>
              <a:buSzPts val="2400"/>
              <a:buFont typeface="Calibri"/>
              <a:buAutoNum type="arabicPeriod"/>
            </a:pPr>
            <a:r>
              <a:rPr lang="en-US">
                <a:solidFill>
                  <a:schemeClr val="dk1"/>
                </a:solidFill>
                <a:latin typeface="Calibri"/>
                <a:ea typeface="Calibri"/>
                <a:cs typeface="Calibri"/>
                <a:sym typeface="Calibri"/>
              </a:rPr>
              <a:t>MyTree is a Progressive Web App that accesses the iTree API to calculate the tree benefits</a:t>
            </a:r>
            <a:endParaRPr>
              <a:solidFill>
                <a:schemeClr val="dk1"/>
              </a:solidFill>
              <a:latin typeface="Calibri"/>
              <a:ea typeface="Calibri"/>
              <a:cs typeface="Calibri"/>
              <a:sym typeface="Calibri"/>
            </a:endParaRPr>
          </a:p>
          <a:p>
            <a:pPr indent="-381000" lvl="0" marL="457200" rtl="0" algn="l">
              <a:lnSpc>
                <a:spcPct val="100000"/>
              </a:lnSpc>
              <a:spcBef>
                <a:spcPts val="0"/>
              </a:spcBef>
              <a:spcAft>
                <a:spcPts val="0"/>
              </a:spcAft>
              <a:buClr>
                <a:schemeClr val="dk1"/>
              </a:buClr>
              <a:buSzPts val="2400"/>
              <a:buFont typeface="Calibri"/>
              <a:buAutoNum type="arabicPeriod"/>
            </a:pPr>
            <a:r>
              <a:rPr lang="en-US">
                <a:solidFill>
                  <a:schemeClr val="dk1"/>
                </a:solidFill>
                <a:latin typeface="Calibri"/>
                <a:ea typeface="Calibri"/>
                <a:cs typeface="Calibri"/>
                <a:sym typeface="Calibri"/>
              </a:rPr>
              <a:t>Anyone with a browser can access it (mobile or desktop)</a:t>
            </a:r>
            <a:endParaRPr>
              <a:solidFill>
                <a:schemeClr val="dk1"/>
              </a:solidFill>
              <a:latin typeface="Calibri"/>
              <a:ea typeface="Calibri"/>
              <a:cs typeface="Calibri"/>
              <a:sym typeface="Calibri"/>
            </a:endParaRPr>
          </a:p>
          <a:p>
            <a:pPr indent="-381000" lvl="0" marL="457200" rtl="0" algn="l">
              <a:lnSpc>
                <a:spcPct val="100000"/>
              </a:lnSpc>
              <a:spcBef>
                <a:spcPts val="0"/>
              </a:spcBef>
              <a:spcAft>
                <a:spcPts val="0"/>
              </a:spcAft>
              <a:buClr>
                <a:schemeClr val="dk1"/>
              </a:buClr>
              <a:buSzPts val="2400"/>
              <a:buFont typeface="Calibri"/>
              <a:buAutoNum type="arabicPeriod"/>
            </a:pPr>
            <a:r>
              <a:rPr lang="en-US">
                <a:solidFill>
                  <a:schemeClr val="dk1"/>
                </a:solidFill>
                <a:latin typeface="Calibri"/>
                <a:ea typeface="Calibri"/>
                <a:cs typeface="Calibri"/>
                <a:sym typeface="Calibri"/>
              </a:rPr>
              <a:t>Easier to maintain</a:t>
            </a:r>
            <a:endParaRPr>
              <a:solidFill>
                <a:schemeClr val="dk1"/>
              </a:solidFill>
              <a:latin typeface="Calibri"/>
              <a:ea typeface="Calibri"/>
              <a:cs typeface="Calibri"/>
              <a:sym typeface="Calibri"/>
            </a:endParaRPr>
          </a:p>
          <a:p>
            <a:pPr indent="-381000" lvl="0" marL="457200" rtl="0" algn="l">
              <a:lnSpc>
                <a:spcPct val="100000"/>
              </a:lnSpc>
              <a:spcBef>
                <a:spcPts val="0"/>
              </a:spcBef>
              <a:spcAft>
                <a:spcPts val="0"/>
              </a:spcAft>
              <a:buClr>
                <a:schemeClr val="dk1"/>
              </a:buClr>
              <a:buSzPts val="2400"/>
              <a:buFont typeface="Calibri"/>
              <a:buAutoNum type="arabicPeriod"/>
            </a:pPr>
            <a:r>
              <a:rPr lang="en-US">
                <a:solidFill>
                  <a:schemeClr val="dk1"/>
                </a:solidFill>
                <a:latin typeface="Calibri"/>
                <a:ea typeface="Calibri"/>
                <a:cs typeface="Calibri"/>
                <a:sym typeface="Calibri"/>
              </a:rPr>
              <a:t>Cheaper</a:t>
            </a:r>
            <a:endParaRPr sz="2800">
              <a:solidFill>
                <a:schemeClr val="dk1"/>
              </a:solidFill>
              <a:latin typeface="Calibri"/>
              <a:ea typeface="Calibri"/>
              <a:cs typeface="Calibri"/>
              <a:sym typeface="Calibri"/>
            </a:endParaRPr>
          </a:p>
          <a:p>
            <a:pPr indent="-381000" lvl="0" marL="457200" rtl="0" algn="l">
              <a:lnSpc>
                <a:spcPct val="100000"/>
              </a:lnSpc>
              <a:spcBef>
                <a:spcPts val="0"/>
              </a:spcBef>
              <a:spcAft>
                <a:spcPts val="0"/>
              </a:spcAft>
              <a:buClr>
                <a:srgbClr val="FF0000"/>
              </a:buClr>
              <a:buSzPts val="2400"/>
              <a:buFont typeface="Calibri"/>
              <a:buAutoNum type="arabicPeriod"/>
            </a:pPr>
            <a:r>
              <a:rPr lang="en-US">
                <a:solidFill>
                  <a:srgbClr val="FF0000"/>
                </a:solidFill>
                <a:latin typeface="Calibri"/>
                <a:ea typeface="Calibri"/>
                <a:cs typeface="Calibri"/>
                <a:sym typeface="Calibri"/>
              </a:rPr>
              <a:t>Does not store data, it only calculates Tree Benefits</a:t>
            </a:r>
            <a:endParaRPr>
              <a:solidFill>
                <a:srgbClr val="FF0000"/>
              </a:solidFill>
              <a:latin typeface="Calibri"/>
              <a:ea typeface="Calibri"/>
              <a:cs typeface="Calibri"/>
              <a:sym typeface="Calibri"/>
            </a:endParaRPr>
          </a:p>
          <a:p>
            <a:pPr indent="-381000" lvl="0" marL="457200" rtl="0" algn="l">
              <a:lnSpc>
                <a:spcPct val="100000"/>
              </a:lnSpc>
              <a:spcBef>
                <a:spcPts val="0"/>
              </a:spcBef>
              <a:spcAft>
                <a:spcPts val="0"/>
              </a:spcAft>
              <a:buClr>
                <a:srgbClr val="FF0000"/>
              </a:buClr>
              <a:buSzPts val="2400"/>
              <a:buFont typeface="Calibri"/>
              <a:buAutoNum type="arabicPeriod"/>
            </a:pPr>
            <a:r>
              <a:rPr lang="en-US">
                <a:solidFill>
                  <a:srgbClr val="FF0000"/>
                </a:solidFill>
                <a:latin typeface="Calibri"/>
                <a:ea typeface="Calibri"/>
                <a:cs typeface="Calibri"/>
                <a:sym typeface="Calibri"/>
              </a:rPr>
              <a:t>Does not contribute to open data</a:t>
            </a:r>
            <a:endParaRPr>
              <a:solidFill>
                <a:srgbClr val="FF0000"/>
              </a:solidFill>
              <a:latin typeface="Calibri"/>
              <a:ea typeface="Calibri"/>
              <a:cs typeface="Calibri"/>
              <a:sym typeface="Calibri"/>
            </a:endParaRPr>
          </a:p>
          <a:p>
            <a:pPr indent="-381000" lvl="0" marL="457200" rtl="0" algn="l">
              <a:lnSpc>
                <a:spcPct val="100000"/>
              </a:lnSpc>
              <a:spcBef>
                <a:spcPts val="0"/>
              </a:spcBef>
              <a:spcAft>
                <a:spcPts val="0"/>
              </a:spcAft>
              <a:buClr>
                <a:srgbClr val="FF0000"/>
              </a:buClr>
              <a:buSzPts val="2400"/>
              <a:buFont typeface="Calibri"/>
              <a:buAutoNum type="arabicPeriod"/>
            </a:pPr>
            <a:r>
              <a:rPr lang="en-US">
                <a:solidFill>
                  <a:srgbClr val="FF0000"/>
                </a:solidFill>
                <a:latin typeface="Calibri"/>
                <a:ea typeface="Calibri"/>
                <a:cs typeface="Calibri"/>
                <a:sym typeface="Calibri"/>
              </a:rPr>
              <a:t>Expert level only</a:t>
            </a:r>
            <a:endParaRPr>
              <a:solidFill>
                <a:srgbClr val="FF0000"/>
              </a:solidFill>
              <a:latin typeface="Calibri"/>
              <a:ea typeface="Calibri"/>
              <a:cs typeface="Calibri"/>
              <a:sym typeface="Calibri"/>
            </a:endParaRPr>
          </a:p>
          <a:p>
            <a:pPr indent="0" lvl="0" marL="0" rtl="0" algn="l">
              <a:lnSpc>
                <a:spcPct val="100000"/>
              </a:lnSpc>
              <a:spcBef>
                <a:spcPts val="0"/>
              </a:spcBef>
              <a:spcAft>
                <a:spcPts val="0"/>
              </a:spcAft>
              <a:buNone/>
            </a:pPr>
            <a:r>
              <a:t/>
            </a:r>
            <a:endParaRPr>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p:txBody>
      </p:sp>
      <p:sp>
        <p:nvSpPr>
          <p:cNvPr id="334" name="Google Shape;334;g232d5d68107_3_204"/>
          <p:cNvSpPr txBox="1"/>
          <p:nvPr>
            <p:ph idx="12" type="sldNum"/>
          </p:nvPr>
        </p:nvSpPr>
        <p:spPr>
          <a:xfrm>
            <a:off x="209550" y="167011"/>
            <a:ext cx="6288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
        <p:nvSpPr>
          <p:cNvPr id="335" name="Google Shape;335;g232d5d68107_3_204"/>
          <p:cNvSpPr txBox="1"/>
          <p:nvPr>
            <p:ph idx="1" type="body"/>
          </p:nvPr>
        </p:nvSpPr>
        <p:spPr>
          <a:xfrm>
            <a:off x="6096000" y="700500"/>
            <a:ext cx="4839600" cy="5457000"/>
          </a:xfrm>
          <a:prstGeom prst="rect">
            <a:avLst/>
          </a:prstGeom>
        </p:spPr>
        <p:txBody>
          <a:bodyPr anchorCtr="0" anchor="t" bIns="45700" lIns="91425" spcFirstLastPara="1" rIns="91425" wrap="square" tIns="45700">
            <a:normAutofit fontScale="92500" lnSpcReduction="10000"/>
          </a:bodyPr>
          <a:lstStyle/>
          <a:p>
            <a:pPr indent="0" lvl="0" marL="0" rtl="0" algn="l">
              <a:spcBef>
                <a:spcPts val="1000"/>
              </a:spcBef>
              <a:spcAft>
                <a:spcPts val="0"/>
              </a:spcAft>
              <a:buNone/>
            </a:pPr>
            <a:r>
              <a:rPr b="1" lang="en-US" sz="3500">
                <a:solidFill>
                  <a:schemeClr val="dk1"/>
                </a:solidFill>
                <a:latin typeface="Calibri"/>
                <a:ea typeface="Calibri"/>
                <a:cs typeface="Calibri"/>
                <a:sym typeface="Calibri"/>
              </a:rPr>
              <a:t>iSeaTree</a:t>
            </a:r>
            <a:endParaRPr b="1" sz="3500">
              <a:solidFill>
                <a:schemeClr val="dk1"/>
              </a:solidFill>
              <a:latin typeface="Calibri"/>
              <a:ea typeface="Calibri"/>
              <a:cs typeface="Calibri"/>
              <a:sym typeface="Calibri"/>
            </a:endParaRPr>
          </a:p>
          <a:p>
            <a:pPr indent="-363696" lvl="0" marL="457200" rtl="0" algn="l">
              <a:lnSpc>
                <a:spcPct val="100000"/>
              </a:lnSpc>
              <a:spcBef>
                <a:spcPts val="0"/>
              </a:spcBef>
              <a:spcAft>
                <a:spcPts val="0"/>
              </a:spcAft>
              <a:buClr>
                <a:schemeClr val="dk1"/>
              </a:buClr>
              <a:buSzPct val="100000"/>
              <a:buFont typeface="Calibri"/>
              <a:buAutoNum type="arabicPeriod"/>
            </a:pPr>
            <a:r>
              <a:rPr lang="en-US" sz="2300">
                <a:solidFill>
                  <a:schemeClr val="dk1"/>
                </a:solidFill>
                <a:latin typeface="Calibri"/>
                <a:ea typeface="Calibri"/>
                <a:cs typeface="Calibri"/>
                <a:sym typeface="Calibri"/>
              </a:rPr>
              <a:t>Native App that accesses the iTree API </a:t>
            </a:r>
            <a:r>
              <a:rPr lang="en-US" sz="2300">
                <a:solidFill>
                  <a:schemeClr val="dk1"/>
                </a:solidFill>
                <a:latin typeface="Calibri"/>
                <a:ea typeface="Calibri"/>
                <a:cs typeface="Calibri"/>
                <a:sym typeface="Calibri"/>
              </a:rPr>
              <a:t> to calculate the tree benefits</a:t>
            </a:r>
            <a:endParaRPr sz="2300">
              <a:solidFill>
                <a:schemeClr val="dk1"/>
              </a:solidFill>
              <a:latin typeface="Calibri"/>
              <a:ea typeface="Calibri"/>
              <a:cs typeface="Calibri"/>
              <a:sym typeface="Calibri"/>
            </a:endParaRPr>
          </a:p>
          <a:p>
            <a:pPr indent="-363696" lvl="0" marL="457200" rtl="0" algn="l">
              <a:lnSpc>
                <a:spcPct val="100000"/>
              </a:lnSpc>
              <a:spcBef>
                <a:spcPts val="0"/>
              </a:spcBef>
              <a:spcAft>
                <a:spcPts val="0"/>
              </a:spcAft>
              <a:buClr>
                <a:schemeClr val="dk1"/>
              </a:buClr>
              <a:buSzPct val="100000"/>
              <a:buFont typeface="Calibri"/>
              <a:buAutoNum type="arabicPeriod"/>
            </a:pPr>
            <a:r>
              <a:rPr lang="en-US" sz="2300">
                <a:solidFill>
                  <a:schemeClr val="dk1"/>
                </a:solidFill>
                <a:latin typeface="Calibri"/>
                <a:ea typeface="Calibri"/>
                <a:cs typeface="Calibri"/>
                <a:sym typeface="Calibri"/>
              </a:rPr>
              <a:t>Mobile-only (</a:t>
            </a:r>
            <a:r>
              <a:rPr lang="en-US" sz="2300">
                <a:solidFill>
                  <a:schemeClr val="dk1"/>
                </a:solidFill>
                <a:latin typeface="Calibri"/>
                <a:ea typeface="Calibri"/>
                <a:cs typeface="Calibri"/>
                <a:sym typeface="Calibri"/>
              </a:rPr>
              <a:t>not as easy to access as a PWA - you have to download it)</a:t>
            </a:r>
            <a:endParaRPr sz="2300">
              <a:solidFill>
                <a:schemeClr val="dk1"/>
              </a:solidFill>
              <a:latin typeface="Calibri"/>
              <a:ea typeface="Calibri"/>
              <a:cs typeface="Calibri"/>
              <a:sym typeface="Calibri"/>
            </a:endParaRPr>
          </a:p>
          <a:p>
            <a:pPr indent="-363696" lvl="0" marL="457200" rtl="0" algn="l">
              <a:lnSpc>
                <a:spcPct val="100000"/>
              </a:lnSpc>
              <a:spcBef>
                <a:spcPts val="0"/>
              </a:spcBef>
              <a:spcAft>
                <a:spcPts val="0"/>
              </a:spcAft>
              <a:buClr>
                <a:schemeClr val="dk1"/>
              </a:buClr>
              <a:buSzPct val="100000"/>
              <a:buFont typeface="Calibri"/>
              <a:buAutoNum type="arabicPeriod"/>
            </a:pPr>
            <a:r>
              <a:rPr lang="en-US" sz="2300">
                <a:solidFill>
                  <a:schemeClr val="dk1"/>
                </a:solidFill>
                <a:latin typeface="Calibri"/>
                <a:ea typeface="Calibri"/>
                <a:cs typeface="Calibri"/>
                <a:sym typeface="Calibri"/>
              </a:rPr>
              <a:t>Harder to maintain ( we need to comply with the app stores)</a:t>
            </a:r>
            <a:endParaRPr sz="2300">
              <a:solidFill>
                <a:schemeClr val="dk1"/>
              </a:solidFill>
              <a:latin typeface="Calibri"/>
              <a:ea typeface="Calibri"/>
              <a:cs typeface="Calibri"/>
              <a:sym typeface="Calibri"/>
            </a:endParaRPr>
          </a:p>
          <a:p>
            <a:pPr indent="-363696" lvl="0" marL="457200" rtl="0" algn="l">
              <a:lnSpc>
                <a:spcPct val="100000"/>
              </a:lnSpc>
              <a:spcBef>
                <a:spcPts val="0"/>
              </a:spcBef>
              <a:spcAft>
                <a:spcPts val="0"/>
              </a:spcAft>
              <a:buClr>
                <a:schemeClr val="dk1"/>
              </a:buClr>
              <a:buSzPct val="100000"/>
              <a:buFont typeface="Calibri"/>
              <a:buAutoNum type="arabicPeriod"/>
            </a:pPr>
            <a:r>
              <a:rPr lang="en-US" sz="2300">
                <a:solidFill>
                  <a:schemeClr val="dk1"/>
                </a:solidFill>
                <a:latin typeface="Calibri"/>
                <a:ea typeface="Calibri"/>
                <a:cs typeface="Calibri"/>
                <a:sym typeface="Calibri"/>
              </a:rPr>
              <a:t>More expensive </a:t>
            </a:r>
            <a:endParaRPr sz="2300">
              <a:solidFill>
                <a:schemeClr val="dk1"/>
              </a:solidFill>
              <a:latin typeface="Calibri"/>
              <a:ea typeface="Calibri"/>
              <a:cs typeface="Calibri"/>
              <a:sym typeface="Calibri"/>
            </a:endParaRPr>
          </a:p>
          <a:p>
            <a:pPr indent="-363696" lvl="1" marL="914400" rtl="0" algn="l">
              <a:lnSpc>
                <a:spcPct val="100000"/>
              </a:lnSpc>
              <a:spcBef>
                <a:spcPts val="0"/>
              </a:spcBef>
              <a:spcAft>
                <a:spcPts val="0"/>
              </a:spcAft>
              <a:buClr>
                <a:schemeClr val="dk1"/>
              </a:buClr>
              <a:buSzPct val="100000"/>
              <a:buFont typeface="Calibri"/>
              <a:buAutoNum type="alphaLcPeriod"/>
            </a:pPr>
            <a:r>
              <a:rPr lang="en-US" sz="2300">
                <a:solidFill>
                  <a:schemeClr val="dk1"/>
                </a:solidFill>
                <a:latin typeface="Calibri"/>
                <a:ea typeface="Calibri"/>
                <a:cs typeface="Calibri"/>
                <a:sym typeface="Calibri"/>
              </a:rPr>
              <a:t>Labor and API costs (we are committed to being open source and trying to use open source resources to reduce costs)</a:t>
            </a:r>
            <a:endParaRPr sz="2300">
              <a:solidFill>
                <a:schemeClr val="dk1"/>
              </a:solidFill>
              <a:latin typeface="Calibri"/>
              <a:ea typeface="Calibri"/>
              <a:cs typeface="Calibri"/>
              <a:sym typeface="Calibri"/>
            </a:endParaRPr>
          </a:p>
          <a:p>
            <a:pPr indent="-363696" lvl="1" marL="914400" rtl="0" algn="l">
              <a:lnSpc>
                <a:spcPct val="100000"/>
              </a:lnSpc>
              <a:spcBef>
                <a:spcPts val="0"/>
              </a:spcBef>
              <a:spcAft>
                <a:spcPts val="0"/>
              </a:spcAft>
              <a:buClr>
                <a:schemeClr val="dk1"/>
              </a:buClr>
              <a:buSzPct val="100000"/>
              <a:buFont typeface="Calibri"/>
              <a:buAutoNum type="alphaLcPeriod"/>
            </a:pPr>
            <a:r>
              <a:rPr lang="en-US" sz="2300">
                <a:solidFill>
                  <a:schemeClr val="dk1"/>
                </a:solidFill>
                <a:latin typeface="Calibri"/>
                <a:ea typeface="Calibri"/>
                <a:cs typeface="Calibri"/>
                <a:sym typeface="Calibri"/>
              </a:rPr>
              <a:t>PlantID API</a:t>
            </a:r>
            <a:endParaRPr sz="2300">
              <a:solidFill>
                <a:schemeClr val="dk1"/>
              </a:solidFill>
              <a:latin typeface="Calibri"/>
              <a:ea typeface="Calibri"/>
              <a:cs typeface="Calibri"/>
              <a:sym typeface="Calibri"/>
            </a:endParaRPr>
          </a:p>
          <a:p>
            <a:pPr indent="-363696" lvl="0" marL="457200" rtl="0" algn="l">
              <a:lnSpc>
                <a:spcPct val="100000"/>
              </a:lnSpc>
              <a:spcBef>
                <a:spcPts val="0"/>
              </a:spcBef>
              <a:spcAft>
                <a:spcPts val="0"/>
              </a:spcAft>
              <a:buClr>
                <a:srgbClr val="38761D"/>
              </a:buClr>
              <a:buSzPct val="100000"/>
              <a:buFont typeface="Calibri"/>
              <a:buAutoNum type="arabicPeriod"/>
            </a:pPr>
            <a:r>
              <a:rPr lang="en-US" sz="2300">
                <a:solidFill>
                  <a:srgbClr val="38761D"/>
                </a:solidFill>
                <a:latin typeface="Calibri"/>
                <a:ea typeface="Calibri"/>
                <a:cs typeface="Calibri"/>
                <a:sym typeface="Calibri"/>
              </a:rPr>
              <a:t>Stores the data</a:t>
            </a:r>
            <a:endParaRPr sz="2300">
              <a:solidFill>
                <a:srgbClr val="38761D"/>
              </a:solidFill>
              <a:latin typeface="Calibri"/>
              <a:ea typeface="Calibri"/>
              <a:cs typeface="Calibri"/>
              <a:sym typeface="Calibri"/>
            </a:endParaRPr>
          </a:p>
          <a:p>
            <a:pPr indent="-363696" lvl="0" marL="457200" rtl="0" algn="l">
              <a:lnSpc>
                <a:spcPct val="100000"/>
              </a:lnSpc>
              <a:spcBef>
                <a:spcPts val="0"/>
              </a:spcBef>
              <a:spcAft>
                <a:spcPts val="0"/>
              </a:spcAft>
              <a:buClr>
                <a:srgbClr val="38761D"/>
              </a:buClr>
              <a:buSzPct val="100000"/>
              <a:buFont typeface="Calibri"/>
              <a:buAutoNum type="arabicPeriod"/>
            </a:pPr>
            <a:r>
              <a:rPr lang="en-US" sz="2300">
                <a:solidFill>
                  <a:srgbClr val="38761D"/>
                </a:solidFill>
                <a:latin typeface="Calibri"/>
                <a:ea typeface="Calibri"/>
                <a:cs typeface="Calibri"/>
                <a:sym typeface="Calibri"/>
              </a:rPr>
              <a:t>We are an open data platform</a:t>
            </a:r>
            <a:endParaRPr sz="2300">
              <a:solidFill>
                <a:srgbClr val="38761D"/>
              </a:solidFill>
              <a:latin typeface="Calibri"/>
              <a:ea typeface="Calibri"/>
              <a:cs typeface="Calibri"/>
              <a:sym typeface="Calibri"/>
            </a:endParaRPr>
          </a:p>
          <a:p>
            <a:pPr indent="-363696" lvl="0" marL="457200" rtl="0" algn="l">
              <a:lnSpc>
                <a:spcPct val="100000"/>
              </a:lnSpc>
              <a:spcBef>
                <a:spcPts val="0"/>
              </a:spcBef>
              <a:spcAft>
                <a:spcPts val="0"/>
              </a:spcAft>
              <a:buClr>
                <a:srgbClr val="38761D"/>
              </a:buClr>
              <a:buSzPct val="100000"/>
              <a:buFont typeface="Calibri"/>
              <a:buAutoNum type="arabicPeriod"/>
            </a:pPr>
            <a:r>
              <a:rPr lang="en-US" sz="2300">
                <a:solidFill>
                  <a:srgbClr val="38761D"/>
                </a:solidFill>
                <a:latin typeface="Calibri"/>
                <a:ea typeface="Calibri"/>
                <a:cs typeface="Calibri"/>
                <a:sym typeface="Calibri"/>
              </a:rPr>
              <a:t>Beginner-level to expert-level</a:t>
            </a:r>
            <a:endParaRPr sz="2300">
              <a:solidFill>
                <a:srgbClr val="38761D"/>
              </a:solidFill>
              <a:latin typeface="Calibri"/>
              <a:ea typeface="Calibri"/>
              <a:cs typeface="Calibri"/>
              <a:sym typeface="Calibri"/>
            </a:endParaRPr>
          </a:p>
          <a:p>
            <a:pPr indent="-363696" lvl="0" marL="457200" rtl="0" algn="l">
              <a:lnSpc>
                <a:spcPct val="100000"/>
              </a:lnSpc>
              <a:spcBef>
                <a:spcPts val="0"/>
              </a:spcBef>
              <a:spcAft>
                <a:spcPts val="0"/>
              </a:spcAft>
              <a:buClr>
                <a:srgbClr val="38761D"/>
              </a:buClr>
              <a:buSzPct val="100000"/>
              <a:buFont typeface="Calibri"/>
              <a:buAutoNum type="arabicPeriod"/>
            </a:pPr>
            <a:r>
              <a:rPr lang="en-US" sz="2300">
                <a:solidFill>
                  <a:srgbClr val="38761D"/>
                </a:solidFill>
                <a:latin typeface="Calibri"/>
                <a:ea typeface="Calibri"/>
                <a:cs typeface="Calibri"/>
                <a:sym typeface="Calibri"/>
              </a:rPr>
              <a:t>Builds community</a:t>
            </a:r>
            <a:endParaRPr sz="2300">
              <a:solidFill>
                <a:srgbClr val="38761D"/>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11"/>
          <p:cNvSpPr txBox="1"/>
          <p:nvPr>
            <p:ph type="title"/>
          </p:nvPr>
        </p:nvSpPr>
        <p:spPr>
          <a:xfrm>
            <a:off x="1225176" y="167011"/>
            <a:ext cx="10148944" cy="691509"/>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595959"/>
              </a:buClr>
              <a:buSzPct val="103184"/>
              <a:buFont typeface="Arial"/>
              <a:buNone/>
            </a:pPr>
            <a:r>
              <a:rPr lang="en-US" sz="3140"/>
              <a:t>Camera DBH tool mockup. Beta Version released in V2+.</a:t>
            </a:r>
            <a:endParaRPr sz="3140"/>
          </a:p>
        </p:txBody>
      </p:sp>
      <p:sp>
        <p:nvSpPr>
          <p:cNvPr id="341" name="Google Shape;341;p11"/>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pic>
        <p:nvPicPr>
          <p:cNvPr descr="Graphical user interface, application&#10;&#10;Description automatically generated" id="342" name="Google Shape;342;p11"/>
          <p:cNvPicPr preferRelativeResize="0"/>
          <p:nvPr/>
        </p:nvPicPr>
        <p:blipFill rotWithShape="1">
          <a:blip r:embed="rId3">
            <a:alphaModFix/>
          </a:blip>
          <a:srcRect b="0" l="0" r="0" t="0"/>
          <a:stretch/>
        </p:blipFill>
        <p:spPr>
          <a:xfrm>
            <a:off x="1487432" y="858520"/>
            <a:ext cx="9217135" cy="5704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6" name="Shape 346"/>
        <p:cNvGrpSpPr/>
        <p:nvPr/>
      </p:nvGrpSpPr>
      <p:grpSpPr>
        <a:xfrm>
          <a:off x="0" y="0"/>
          <a:ext cx="0" cy="0"/>
          <a:chOff x="0" y="0"/>
          <a:chExt cx="0" cy="0"/>
        </a:xfrm>
      </p:grpSpPr>
      <p:sp>
        <p:nvSpPr>
          <p:cNvPr id="347" name="Google Shape;347;p12"/>
          <p:cNvSpPr/>
          <p:nvPr/>
        </p:nvSpPr>
        <p:spPr>
          <a:xfrm>
            <a:off x="7534656" y="0"/>
            <a:ext cx="4657344" cy="6858000"/>
          </a:xfrm>
          <a:prstGeom prst="rect">
            <a:avLst/>
          </a:prstGeom>
          <a:solidFill>
            <a:srgbClr val="58414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8" name="Google Shape;348;p12"/>
          <p:cNvSpPr txBox="1"/>
          <p:nvPr>
            <p:ph type="title"/>
          </p:nvPr>
        </p:nvSpPr>
        <p:spPr>
          <a:xfrm>
            <a:off x="8153399" y="640081"/>
            <a:ext cx="3395133" cy="5574452"/>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FFFFFF"/>
              </a:buClr>
              <a:buSzPct val="100000"/>
              <a:buFont typeface="Calibri"/>
              <a:buNone/>
            </a:pPr>
            <a:r>
              <a:rPr lang="en-US" sz="4400">
                <a:solidFill>
                  <a:srgbClr val="FFFFFF"/>
                </a:solidFill>
                <a:latin typeface="Calibri"/>
                <a:ea typeface="Calibri"/>
                <a:cs typeface="Calibri"/>
                <a:sym typeface="Calibri"/>
              </a:rPr>
              <a:t>DBH tool:</a:t>
            </a:r>
            <a:br>
              <a:rPr lang="en-US" sz="4400">
                <a:solidFill>
                  <a:srgbClr val="FFFFFF"/>
                </a:solidFill>
                <a:latin typeface="Calibri"/>
                <a:ea typeface="Calibri"/>
                <a:cs typeface="Calibri"/>
                <a:sym typeface="Calibri"/>
              </a:rPr>
            </a:br>
            <a:br>
              <a:rPr lang="en-US" sz="4400">
                <a:solidFill>
                  <a:srgbClr val="FFFFFF"/>
                </a:solidFill>
                <a:latin typeface="Calibri"/>
                <a:ea typeface="Calibri"/>
                <a:cs typeface="Calibri"/>
                <a:sym typeface="Calibri"/>
              </a:rPr>
            </a:br>
            <a:r>
              <a:rPr lang="en-US" sz="3100">
                <a:solidFill>
                  <a:srgbClr val="FFFFFF"/>
                </a:solidFill>
                <a:latin typeface="Calibri"/>
                <a:ea typeface="Calibri"/>
                <a:cs typeface="Calibri"/>
                <a:sym typeface="Calibri"/>
              </a:rPr>
              <a:t>- Originally was going to do AR/LiDAR</a:t>
            </a:r>
            <a:br>
              <a:rPr lang="en-US" sz="3100">
                <a:solidFill>
                  <a:srgbClr val="FFFFFF"/>
                </a:solidFill>
                <a:latin typeface="Calibri"/>
                <a:ea typeface="Calibri"/>
                <a:cs typeface="Calibri"/>
                <a:sym typeface="Calibri"/>
              </a:rPr>
            </a:br>
            <a:br>
              <a:rPr lang="en-US" sz="3100">
                <a:solidFill>
                  <a:srgbClr val="FFFFFF"/>
                </a:solidFill>
                <a:latin typeface="Calibri"/>
                <a:ea typeface="Calibri"/>
                <a:cs typeface="Calibri"/>
                <a:sym typeface="Calibri"/>
              </a:rPr>
            </a:br>
            <a:r>
              <a:rPr lang="en-US" sz="3100">
                <a:solidFill>
                  <a:srgbClr val="FFFFFF"/>
                </a:solidFill>
                <a:latin typeface="Calibri"/>
                <a:ea typeface="Calibri"/>
                <a:cs typeface="Calibri"/>
                <a:sym typeface="Calibri"/>
              </a:rPr>
              <a:t>- However,  concerns about equity and device capabilities led us to move forward with a trig solution (using the phone’s </a:t>
            </a:r>
            <a:r>
              <a:rPr lang="en-US" sz="3100">
                <a:solidFill>
                  <a:srgbClr val="FFFFFF"/>
                </a:solidFill>
                <a:latin typeface="Calibri"/>
                <a:ea typeface="Calibri"/>
                <a:cs typeface="Calibri"/>
                <a:sym typeface="Calibri"/>
              </a:rPr>
              <a:t>accelerometer</a:t>
            </a:r>
            <a:r>
              <a:rPr lang="en-US" sz="3100">
                <a:solidFill>
                  <a:srgbClr val="FFFFFF"/>
                </a:solidFill>
                <a:latin typeface="Calibri"/>
                <a:ea typeface="Calibri"/>
                <a:cs typeface="Calibri"/>
                <a:sym typeface="Calibri"/>
              </a:rPr>
              <a:t>). </a:t>
            </a:r>
            <a:endParaRPr/>
          </a:p>
        </p:txBody>
      </p:sp>
      <p:sp>
        <p:nvSpPr>
          <p:cNvPr id="349" name="Google Shape;349;p12"/>
          <p:cNvSpPr txBox="1"/>
          <p:nvPr>
            <p:ph idx="12" type="sldNum"/>
          </p:nvPr>
        </p:nvSpPr>
        <p:spPr>
          <a:xfrm>
            <a:off x="10680970" y="6356350"/>
            <a:ext cx="67283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FFFFFF"/>
                </a:solidFill>
                <a:latin typeface="Calibri"/>
                <a:ea typeface="Calibri"/>
                <a:cs typeface="Calibri"/>
                <a:sym typeface="Calibri"/>
              </a:rPr>
              <a:t>‹#›</a:t>
            </a:fld>
            <a:endParaRPr sz="1200">
              <a:solidFill>
                <a:srgbClr val="FFFFFF"/>
              </a:solidFill>
              <a:latin typeface="Calibri"/>
              <a:ea typeface="Calibri"/>
              <a:cs typeface="Calibri"/>
              <a:sym typeface="Calibri"/>
            </a:endParaRPr>
          </a:p>
        </p:txBody>
      </p:sp>
      <p:pic>
        <p:nvPicPr>
          <p:cNvPr id="350" name="Google Shape;350;p12"/>
          <p:cNvPicPr preferRelativeResize="0"/>
          <p:nvPr/>
        </p:nvPicPr>
        <p:blipFill>
          <a:blip r:embed="rId3">
            <a:alphaModFix/>
          </a:blip>
          <a:stretch>
            <a:fillRect/>
          </a:stretch>
        </p:blipFill>
        <p:spPr>
          <a:xfrm>
            <a:off x="462075" y="593600"/>
            <a:ext cx="3037975" cy="5624324"/>
          </a:xfrm>
          <a:prstGeom prst="rect">
            <a:avLst/>
          </a:prstGeom>
          <a:noFill/>
          <a:ln>
            <a:noFill/>
          </a:ln>
        </p:spPr>
      </p:pic>
      <p:pic>
        <p:nvPicPr>
          <p:cNvPr id="351" name="Google Shape;351;p12" title="remove-sound-Camera-DBH-DEMO.mp4">
            <a:hlinkClick r:id="rId4"/>
          </p:cNvPr>
          <p:cNvPicPr preferRelativeResize="0"/>
          <p:nvPr/>
        </p:nvPicPr>
        <p:blipFill>
          <a:blip r:embed="rId5">
            <a:alphaModFix/>
          </a:blip>
          <a:stretch>
            <a:fillRect/>
          </a:stretch>
        </p:blipFill>
        <p:spPr>
          <a:xfrm>
            <a:off x="3652450" y="152400"/>
            <a:ext cx="3729800" cy="64053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1"/>
                                        </p:tgtEl>
                                        <p:attrNameLst>
                                          <p:attrName>style.visibility</p:attrName>
                                        </p:attrNameLst>
                                      </p:cBhvr>
                                      <p:to>
                                        <p:strVal val="visible"/>
                                      </p:to>
                                    </p:set>
                                    <p:animEffect filter="fade" transition="in">
                                      <p:cBhvr>
                                        <p:cTn dur="1000"/>
                                        <p:tgtEl>
                                          <p:spTgt spid="3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13"/>
          <p:cNvSpPr txBox="1"/>
          <p:nvPr>
            <p:ph type="title"/>
          </p:nvPr>
        </p:nvSpPr>
        <p:spPr>
          <a:xfrm>
            <a:off x="1225176" y="167011"/>
            <a:ext cx="10148944" cy="691509"/>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lang="en-US" sz="3700">
                <a:solidFill>
                  <a:schemeClr val="dk1"/>
                </a:solidFill>
                <a:latin typeface="Calibri"/>
                <a:ea typeface="Calibri"/>
                <a:cs typeface="Calibri"/>
                <a:sym typeface="Calibri"/>
              </a:rPr>
              <a:t>Plant ID's segmentation analysis of an apple tree</a:t>
            </a:r>
            <a:endParaRPr sz="6100"/>
          </a:p>
        </p:txBody>
      </p:sp>
      <p:sp>
        <p:nvSpPr>
          <p:cNvPr id="357" name="Google Shape;357;p13"/>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pic>
        <p:nvPicPr>
          <p:cNvPr id="358" name="Google Shape;358;p13"/>
          <p:cNvPicPr preferRelativeResize="0"/>
          <p:nvPr/>
        </p:nvPicPr>
        <p:blipFill>
          <a:blip r:embed="rId3">
            <a:alphaModFix/>
          </a:blip>
          <a:stretch>
            <a:fillRect/>
          </a:stretch>
        </p:blipFill>
        <p:spPr>
          <a:xfrm>
            <a:off x="1339600" y="1010920"/>
            <a:ext cx="9512806" cy="569467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14"/>
          <p:cNvSpPr txBox="1"/>
          <p:nvPr>
            <p:ph type="title"/>
          </p:nvPr>
        </p:nvSpPr>
        <p:spPr>
          <a:xfrm>
            <a:off x="1225176" y="167011"/>
            <a:ext cx="10149000" cy="691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595959"/>
              </a:buClr>
              <a:buSzPts val="3600"/>
              <a:buFont typeface="Arial"/>
              <a:buNone/>
            </a:pPr>
            <a:r>
              <a:t/>
            </a:r>
            <a:endParaRPr/>
          </a:p>
        </p:txBody>
      </p:sp>
      <p:sp>
        <p:nvSpPr>
          <p:cNvPr id="364" name="Google Shape;364;p14"/>
          <p:cNvSpPr txBox="1"/>
          <p:nvPr>
            <p:ph idx="12" type="sldNum"/>
          </p:nvPr>
        </p:nvSpPr>
        <p:spPr>
          <a:xfrm>
            <a:off x="209550" y="167011"/>
            <a:ext cx="628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pic>
        <p:nvPicPr>
          <p:cNvPr id="365" name="Google Shape;365;p14"/>
          <p:cNvPicPr preferRelativeResize="0"/>
          <p:nvPr/>
        </p:nvPicPr>
        <p:blipFill>
          <a:blip r:embed="rId3">
            <a:alphaModFix/>
          </a:blip>
          <a:stretch>
            <a:fillRect/>
          </a:stretch>
        </p:blipFill>
        <p:spPr>
          <a:xfrm>
            <a:off x="773150" y="167000"/>
            <a:ext cx="10645699" cy="62896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g232d5d68107_3_238"/>
          <p:cNvSpPr txBox="1"/>
          <p:nvPr>
            <p:ph type="title"/>
          </p:nvPr>
        </p:nvSpPr>
        <p:spPr>
          <a:xfrm>
            <a:off x="1204856" y="28581"/>
            <a:ext cx="10149000" cy="6915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Get Involved!</a:t>
            </a:r>
            <a:endParaRPr/>
          </a:p>
        </p:txBody>
      </p:sp>
      <p:sp>
        <p:nvSpPr>
          <p:cNvPr id="372" name="Google Shape;372;g232d5d68107_3_238"/>
          <p:cNvSpPr txBox="1"/>
          <p:nvPr>
            <p:ph idx="1" type="body"/>
          </p:nvPr>
        </p:nvSpPr>
        <p:spPr>
          <a:xfrm>
            <a:off x="838200" y="800100"/>
            <a:ext cx="10862100" cy="5457000"/>
          </a:xfrm>
          <a:prstGeom prst="rect">
            <a:avLst/>
          </a:prstGeom>
        </p:spPr>
        <p:txBody>
          <a:bodyPr anchorCtr="0" anchor="t" bIns="45700" lIns="91425" spcFirstLastPara="1" rIns="91425" wrap="square" tIns="45700">
            <a:normAutofit fontScale="85000" lnSpcReduction="20000"/>
          </a:bodyPr>
          <a:lstStyle/>
          <a:p>
            <a:pPr indent="-354570" lvl="0" marL="457200" rtl="0" algn="l">
              <a:spcBef>
                <a:spcPts val="1000"/>
              </a:spcBef>
              <a:spcAft>
                <a:spcPts val="0"/>
              </a:spcAft>
              <a:buClr>
                <a:schemeClr val="dk1"/>
              </a:buClr>
              <a:buSzPct val="79549"/>
              <a:buFont typeface="Calibri"/>
              <a:buChar char="•"/>
            </a:pPr>
            <a:r>
              <a:rPr lang="en-US" sz="2933">
                <a:solidFill>
                  <a:schemeClr val="dk1"/>
                </a:solidFill>
                <a:latin typeface="Calibri"/>
                <a:ea typeface="Calibri"/>
                <a:cs typeface="Calibri"/>
                <a:sym typeface="Calibri"/>
              </a:rPr>
              <a:t>Quarterly Hackathons (Democracy Lab)</a:t>
            </a:r>
            <a:endParaRPr sz="2933">
              <a:solidFill>
                <a:schemeClr val="dk1"/>
              </a:solidFill>
              <a:latin typeface="Calibri"/>
              <a:ea typeface="Calibri"/>
              <a:cs typeface="Calibri"/>
              <a:sym typeface="Calibri"/>
            </a:endParaRPr>
          </a:p>
          <a:p>
            <a:pPr indent="0" lvl="0" marL="457200" rtl="0" algn="l">
              <a:spcBef>
                <a:spcPts val="1000"/>
              </a:spcBef>
              <a:spcAft>
                <a:spcPts val="0"/>
              </a:spcAft>
              <a:buNone/>
            </a:pPr>
            <a:r>
              <a:rPr lang="en-US" sz="2533">
                <a:solidFill>
                  <a:schemeClr val="dk1"/>
                </a:solidFill>
                <a:latin typeface="Calibri"/>
                <a:ea typeface="Calibri"/>
                <a:cs typeface="Calibri"/>
                <a:sym typeface="Calibri"/>
              </a:rPr>
              <a:t>Earthathon 4/22 (Earth Day)</a:t>
            </a:r>
            <a:endParaRPr sz="2533">
              <a:solidFill>
                <a:schemeClr val="dk1"/>
              </a:solidFill>
              <a:latin typeface="Calibri"/>
              <a:ea typeface="Calibri"/>
              <a:cs typeface="Calibri"/>
              <a:sym typeface="Calibri"/>
            </a:endParaRPr>
          </a:p>
          <a:p>
            <a:pPr indent="0" lvl="0" marL="457200" rtl="0" algn="l">
              <a:spcBef>
                <a:spcPts val="1000"/>
              </a:spcBef>
              <a:spcAft>
                <a:spcPts val="0"/>
              </a:spcAft>
              <a:buNone/>
            </a:pPr>
            <a:r>
              <a:t/>
            </a:r>
            <a:endParaRPr sz="2933">
              <a:solidFill>
                <a:schemeClr val="dk1"/>
              </a:solidFill>
              <a:latin typeface="Calibri"/>
              <a:ea typeface="Calibri"/>
              <a:cs typeface="Calibri"/>
              <a:sym typeface="Calibri"/>
            </a:endParaRPr>
          </a:p>
          <a:p>
            <a:pPr indent="-354570" lvl="0" marL="457200" rtl="0" algn="l">
              <a:spcBef>
                <a:spcPts val="1000"/>
              </a:spcBef>
              <a:spcAft>
                <a:spcPts val="0"/>
              </a:spcAft>
              <a:buClr>
                <a:schemeClr val="dk1"/>
              </a:buClr>
              <a:buSzPct val="79549"/>
              <a:buFont typeface="Calibri"/>
              <a:buChar char="•"/>
            </a:pPr>
            <a:r>
              <a:rPr lang="en-US" sz="2933">
                <a:solidFill>
                  <a:schemeClr val="dk1"/>
                </a:solidFill>
                <a:latin typeface="Calibri"/>
                <a:ea typeface="Calibri"/>
                <a:cs typeface="Calibri"/>
                <a:sym typeface="Calibri"/>
              </a:rPr>
              <a:t>Download the app (iOS &amp; Android)</a:t>
            </a:r>
            <a:endParaRPr sz="2933">
              <a:solidFill>
                <a:schemeClr val="dk1"/>
              </a:solidFill>
              <a:latin typeface="Calibri"/>
              <a:ea typeface="Calibri"/>
              <a:cs typeface="Calibri"/>
              <a:sym typeface="Calibri"/>
            </a:endParaRPr>
          </a:p>
          <a:p>
            <a:pPr indent="0" lvl="0" marL="457200" rtl="0" algn="l">
              <a:spcBef>
                <a:spcPts val="1000"/>
              </a:spcBef>
              <a:spcAft>
                <a:spcPts val="0"/>
              </a:spcAft>
              <a:buNone/>
            </a:pPr>
            <a:r>
              <a:rPr lang="en-US" sz="2533">
                <a:solidFill>
                  <a:schemeClr val="dk1"/>
                </a:solidFill>
                <a:latin typeface="Calibri"/>
                <a:ea typeface="Calibri"/>
                <a:cs typeface="Calibri"/>
                <a:sym typeface="Calibri"/>
              </a:rPr>
              <a:t>https://treemama.org/the-tech-treehouse/iseatree</a:t>
            </a:r>
            <a:endParaRPr sz="2533">
              <a:solidFill>
                <a:schemeClr val="dk1"/>
              </a:solidFill>
              <a:latin typeface="Calibri"/>
              <a:ea typeface="Calibri"/>
              <a:cs typeface="Calibri"/>
              <a:sym typeface="Calibri"/>
            </a:endParaRPr>
          </a:p>
          <a:p>
            <a:pPr indent="0" lvl="0" marL="457200" rtl="0" algn="l">
              <a:spcBef>
                <a:spcPts val="1000"/>
              </a:spcBef>
              <a:spcAft>
                <a:spcPts val="0"/>
              </a:spcAft>
              <a:buNone/>
            </a:pPr>
            <a:r>
              <a:t/>
            </a:r>
            <a:endParaRPr sz="2933">
              <a:solidFill>
                <a:schemeClr val="dk1"/>
              </a:solidFill>
              <a:latin typeface="Calibri"/>
              <a:ea typeface="Calibri"/>
              <a:cs typeface="Calibri"/>
              <a:sym typeface="Calibri"/>
            </a:endParaRPr>
          </a:p>
          <a:p>
            <a:pPr indent="-354570" lvl="0" marL="457200" rtl="0" algn="l">
              <a:spcBef>
                <a:spcPts val="1000"/>
              </a:spcBef>
              <a:spcAft>
                <a:spcPts val="0"/>
              </a:spcAft>
              <a:buClr>
                <a:schemeClr val="dk1"/>
              </a:buClr>
              <a:buSzPct val="79549"/>
              <a:buFont typeface="Calibri"/>
              <a:buChar char="•"/>
            </a:pPr>
            <a:r>
              <a:rPr lang="en-US" sz="2933">
                <a:solidFill>
                  <a:schemeClr val="dk1"/>
                </a:solidFill>
                <a:latin typeface="Calibri"/>
                <a:ea typeface="Calibri"/>
                <a:cs typeface="Calibri"/>
                <a:sym typeface="Calibri"/>
              </a:rPr>
              <a:t>Volunteer (Democracy Lab)</a:t>
            </a:r>
            <a:endParaRPr sz="2933">
              <a:solidFill>
                <a:schemeClr val="dk1"/>
              </a:solidFill>
              <a:latin typeface="Calibri"/>
              <a:ea typeface="Calibri"/>
              <a:cs typeface="Calibri"/>
              <a:sym typeface="Calibri"/>
            </a:endParaRPr>
          </a:p>
          <a:p>
            <a:pPr indent="-354570" lvl="1" marL="914400" rtl="0" algn="l">
              <a:spcBef>
                <a:spcPts val="0"/>
              </a:spcBef>
              <a:spcAft>
                <a:spcPts val="0"/>
              </a:spcAft>
              <a:buClr>
                <a:schemeClr val="dk1"/>
              </a:buClr>
              <a:buSzPct val="92106"/>
              <a:buFont typeface="Calibri"/>
              <a:buChar char="•"/>
            </a:pPr>
            <a:r>
              <a:rPr lang="en-US" sz="2533">
                <a:solidFill>
                  <a:schemeClr val="dk1"/>
                </a:solidFill>
                <a:latin typeface="Calibri"/>
                <a:ea typeface="Calibri"/>
                <a:cs typeface="Calibri"/>
                <a:sym typeface="Calibri"/>
              </a:rPr>
              <a:t>Engineers</a:t>
            </a:r>
            <a:endParaRPr sz="2533">
              <a:solidFill>
                <a:schemeClr val="dk1"/>
              </a:solidFill>
              <a:latin typeface="Calibri"/>
              <a:ea typeface="Calibri"/>
              <a:cs typeface="Calibri"/>
              <a:sym typeface="Calibri"/>
            </a:endParaRPr>
          </a:p>
          <a:p>
            <a:pPr indent="-354570" lvl="1" marL="914400" rtl="0" algn="l">
              <a:spcBef>
                <a:spcPts val="0"/>
              </a:spcBef>
              <a:spcAft>
                <a:spcPts val="0"/>
              </a:spcAft>
              <a:buClr>
                <a:schemeClr val="dk1"/>
              </a:buClr>
              <a:buSzPct val="92106"/>
              <a:buFont typeface="Calibri"/>
              <a:buChar char="•"/>
            </a:pPr>
            <a:r>
              <a:rPr lang="en-US" sz="2533">
                <a:solidFill>
                  <a:schemeClr val="dk1"/>
                </a:solidFill>
                <a:latin typeface="Calibri"/>
                <a:ea typeface="Calibri"/>
                <a:cs typeface="Calibri"/>
                <a:sym typeface="Calibri"/>
              </a:rPr>
              <a:t>UI/UX</a:t>
            </a:r>
            <a:endParaRPr sz="2533">
              <a:solidFill>
                <a:schemeClr val="dk1"/>
              </a:solidFill>
              <a:latin typeface="Calibri"/>
              <a:ea typeface="Calibri"/>
              <a:cs typeface="Calibri"/>
              <a:sym typeface="Calibri"/>
            </a:endParaRPr>
          </a:p>
          <a:p>
            <a:pPr indent="-354570" lvl="1" marL="914400" rtl="0" algn="l">
              <a:spcBef>
                <a:spcPts val="0"/>
              </a:spcBef>
              <a:spcAft>
                <a:spcPts val="0"/>
              </a:spcAft>
              <a:buClr>
                <a:schemeClr val="dk1"/>
              </a:buClr>
              <a:buSzPct val="92106"/>
              <a:buFont typeface="Calibri"/>
              <a:buChar char="•"/>
            </a:pPr>
            <a:r>
              <a:rPr lang="en-US" sz="2533">
                <a:solidFill>
                  <a:schemeClr val="dk1"/>
                </a:solidFill>
                <a:latin typeface="Calibri"/>
                <a:ea typeface="Calibri"/>
                <a:cs typeface="Calibri"/>
                <a:sym typeface="Calibri"/>
              </a:rPr>
              <a:t>Writers</a:t>
            </a:r>
            <a:endParaRPr sz="2533">
              <a:solidFill>
                <a:schemeClr val="dk1"/>
              </a:solidFill>
              <a:latin typeface="Calibri"/>
              <a:ea typeface="Calibri"/>
              <a:cs typeface="Calibri"/>
              <a:sym typeface="Calibri"/>
            </a:endParaRPr>
          </a:p>
          <a:p>
            <a:pPr indent="-354570" lvl="1" marL="914400" rtl="0" algn="l">
              <a:spcBef>
                <a:spcPts val="0"/>
              </a:spcBef>
              <a:spcAft>
                <a:spcPts val="0"/>
              </a:spcAft>
              <a:buClr>
                <a:schemeClr val="dk1"/>
              </a:buClr>
              <a:buSzPct val="92106"/>
              <a:buFont typeface="Calibri"/>
              <a:buChar char="•"/>
            </a:pPr>
            <a:r>
              <a:rPr lang="en-US" sz="2533">
                <a:solidFill>
                  <a:schemeClr val="dk1"/>
                </a:solidFill>
                <a:latin typeface="Calibri"/>
                <a:ea typeface="Calibri"/>
                <a:cs typeface="Calibri"/>
                <a:sym typeface="Calibri"/>
              </a:rPr>
              <a:t>Data Visualization</a:t>
            </a:r>
            <a:endParaRPr sz="2533">
              <a:solidFill>
                <a:schemeClr val="dk1"/>
              </a:solidFill>
              <a:latin typeface="Calibri"/>
              <a:ea typeface="Calibri"/>
              <a:cs typeface="Calibri"/>
              <a:sym typeface="Calibri"/>
            </a:endParaRPr>
          </a:p>
          <a:p>
            <a:pPr indent="-354570" lvl="1" marL="914400" rtl="0" algn="l">
              <a:spcBef>
                <a:spcPts val="0"/>
              </a:spcBef>
              <a:spcAft>
                <a:spcPts val="0"/>
              </a:spcAft>
              <a:buClr>
                <a:schemeClr val="dk1"/>
              </a:buClr>
              <a:buSzPct val="92106"/>
              <a:buFont typeface="Calibri"/>
              <a:buChar char="•"/>
            </a:pPr>
            <a:r>
              <a:rPr b="1" lang="en-US" sz="2533">
                <a:solidFill>
                  <a:schemeClr val="dk1"/>
                </a:solidFill>
                <a:latin typeface="Calibri"/>
                <a:ea typeface="Calibri"/>
                <a:cs typeface="Calibri"/>
                <a:sym typeface="Calibri"/>
              </a:rPr>
              <a:t>User Testers!!!</a:t>
            </a:r>
            <a:endParaRPr b="1" sz="2533">
              <a:solidFill>
                <a:schemeClr val="dk1"/>
              </a:solidFill>
              <a:latin typeface="Calibri"/>
              <a:ea typeface="Calibri"/>
              <a:cs typeface="Calibri"/>
              <a:sym typeface="Calibri"/>
            </a:endParaRPr>
          </a:p>
          <a:p>
            <a:pPr indent="0" lvl="0" marL="457200" rtl="0" algn="l">
              <a:spcBef>
                <a:spcPts val="1000"/>
              </a:spcBef>
              <a:spcAft>
                <a:spcPts val="0"/>
              </a:spcAft>
              <a:buNone/>
            </a:pPr>
            <a:r>
              <a:t/>
            </a:r>
            <a:endParaRPr sz="2933">
              <a:solidFill>
                <a:schemeClr val="dk1"/>
              </a:solidFill>
              <a:latin typeface="Calibri"/>
              <a:ea typeface="Calibri"/>
              <a:cs typeface="Calibri"/>
              <a:sym typeface="Calibri"/>
            </a:endParaRPr>
          </a:p>
          <a:p>
            <a:pPr indent="-354570" lvl="0" marL="457200" rtl="0" algn="l">
              <a:spcBef>
                <a:spcPts val="1000"/>
              </a:spcBef>
              <a:spcAft>
                <a:spcPts val="0"/>
              </a:spcAft>
              <a:buClr>
                <a:schemeClr val="dk1"/>
              </a:buClr>
              <a:buSzPct val="79549"/>
              <a:buFont typeface="Calibri"/>
              <a:buChar char="•"/>
            </a:pPr>
            <a:r>
              <a:rPr lang="en-US" sz="2933">
                <a:solidFill>
                  <a:schemeClr val="dk1"/>
                </a:solidFill>
                <a:latin typeface="Calibri"/>
                <a:ea typeface="Calibri"/>
                <a:cs typeface="Calibri"/>
                <a:sym typeface="Calibri"/>
              </a:rPr>
              <a:t>Follow us on Twitter</a:t>
            </a:r>
            <a:endParaRPr sz="2933">
              <a:solidFill>
                <a:schemeClr val="dk1"/>
              </a:solidFill>
              <a:latin typeface="Calibri"/>
              <a:ea typeface="Calibri"/>
              <a:cs typeface="Calibri"/>
              <a:sym typeface="Calibri"/>
            </a:endParaRPr>
          </a:p>
          <a:p>
            <a:pPr indent="0" lvl="0" marL="457200" rtl="0" algn="l">
              <a:spcBef>
                <a:spcPts val="1000"/>
              </a:spcBef>
              <a:spcAft>
                <a:spcPts val="0"/>
              </a:spcAft>
              <a:buNone/>
            </a:pPr>
            <a:r>
              <a:rPr lang="en-US" sz="2933">
                <a:solidFill>
                  <a:schemeClr val="dk1"/>
                </a:solidFill>
                <a:latin typeface="Calibri"/>
                <a:ea typeface="Calibri"/>
                <a:cs typeface="Calibri"/>
                <a:sym typeface="Calibri"/>
              </a:rPr>
              <a:t>@TreeMamaSEA</a:t>
            </a:r>
            <a:endParaRPr sz="2933">
              <a:solidFill>
                <a:schemeClr val="dk1"/>
              </a:solidFill>
              <a:latin typeface="Calibri"/>
              <a:ea typeface="Calibri"/>
              <a:cs typeface="Calibri"/>
              <a:sym typeface="Calibri"/>
            </a:endParaRPr>
          </a:p>
          <a:p>
            <a:pPr indent="0" lvl="0" marL="0" rtl="0" algn="l">
              <a:spcBef>
                <a:spcPts val="1000"/>
              </a:spcBef>
              <a:spcAft>
                <a:spcPts val="0"/>
              </a:spcAft>
              <a:buNone/>
            </a:pPr>
            <a:r>
              <a:t/>
            </a:r>
            <a:endParaRPr>
              <a:solidFill>
                <a:schemeClr val="dk1"/>
              </a:solidFill>
            </a:endParaRPr>
          </a:p>
        </p:txBody>
      </p:sp>
      <p:sp>
        <p:nvSpPr>
          <p:cNvPr id="373" name="Google Shape;373;g232d5d68107_3_238"/>
          <p:cNvSpPr txBox="1"/>
          <p:nvPr>
            <p:ph idx="12" type="sldNum"/>
          </p:nvPr>
        </p:nvSpPr>
        <p:spPr>
          <a:xfrm>
            <a:off x="209550" y="167011"/>
            <a:ext cx="6288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pic>
        <p:nvPicPr>
          <p:cNvPr id="374" name="Google Shape;374;g232d5d68107_3_238"/>
          <p:cNvPicPr preferRelativeResize="0"/>
          <p:nvPr/>
        </p:nvPicPr>
        <p:blipFill>
          <a:blip r:embed="rId3">
            <a:alphaModFix/>
          </a:blip>
          <a:stretch>
            <a:fillRect/>
          </a:stretch>
        </p:blipFill>
        <p:spPr>
          <a:xfrm>
            <a:off x="7693075" y="1661250"/>
            <a:ext cx="4133750" cy="3535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18"/>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sp>
        <p:nvSpPr>
          <p:cNvPr id="380" name="Google Shape;380;p18"/>
          <p:cNvSpPr/>
          <p:nvPr/>
        </p:nvSpPr>
        <p:spPr>
          <a:xfrm>
            <a:off x="558750" y="431300"/>
            <a:ext cx="11061900" cy="28131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800">
                <a:solidFill>
                  <a:srgbClr val="595959"/>
                </a:solidFill>
                <a:latin typeface="Arial"/>
                <a:ea typeface="Arial"/>
                <a:cs typeface="Arial"/>
                <a:sym typeface="Arial"/>
              </a:rPr>
              <a:t>THANK YOU </a:t>
            </a:r>
            <a:r>
              <a:rPr lang="en-US" sz="3800">
                <a:solidFill>
                  <a:srgbClr val="595959"/>
                </a:solidFill>
              </a:rPr>
              <a:t>iSEATREE VOLUNTEERS!</a:t>
            </a:r>
            <a:endParaRPr sz="100"/>
          </a:p>
        </p:txBody>
      </p:sp>
      <p:pic>
        <p:nvPicPr>
          <p:cNvPr descr="Diagram&#10;&#10;Description automatically generated with medium confidence" id="381" name="Google Shape;381;p18"/>
          <p:cNvPicPr preferRelativeResize="0"/>
          <p:nvPr/>
        </p:nvPicPr>
        <p:blipFill rotWithShape="1">
          <a:blip r:embed="rId3">
            <a:alphaModFix/>
          </a:blip>
          <a:srcRect b="0" l="0" r="0" t="0"/>
          <a:stretch/>
        </p:blipFill>
        <p:spPr>
          <a:xfrm>
            <a:off x="9370852" y="2574444"/>
            <a:ext cx="2249644" cy="4001369"/>
          </a:xfrm>
          <a:prstGeom prst="rect">
            <a:avLst/>
          </a:prstGeom>
          <a:noFill/>
          <a:ln>
            <a:noFill/>
          </a:ln>
        </p:spPr>
      </p:pic>
      <p:sp>
        <p:nvSpPr>
          <p:cNvPr id="382" name="Google Shape;382;p18"/>
          <p:cNvSpPr txBox="1"/>
          <p:nvPr/>
        </p:nvSpPr>
        <p:spPr>
          <a:xfrm>
            <a:off x="351600" y="5298425"/>
            <a:ext cx="6753600" cy="127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900"/>
              <a:t>Stephen Clemmer, Seattle, WA</a:t>
            </a:r>
            <a:endParaRPr b="1" sz="1900"/>
          </a:p>
          <a:p>
            <a:pPr indent="0" lvl="0" marL="0" rtl="0" algn="l">
              <a:spcBef>
                <a:spcPts val="0"/>
              </a:spcBef>
              <a:spcAft>
                <a:spcPts val="0"/>
              </a:spcAft>
              <a:buNone/>
            </a:pPr>
            <a:r>
              <a:rPr b="1" lang="en-US" sz="1900"/>
              <a:t>stephenjclemmer@gmail.com</a:t>
            </a:r>
            <a:endParaRPr b="1" sz="1900"/>
          </a:p>
          <a:p>
            <a:pPr indent="0" lvl="0" marL="0" rtl="0" algn="l">
              <a:spcBef>
                <a:spcPts val="0"/>
              </a:spcBef>
              <a:spcAft>
                <a:spcPts val="0"/>
              </a:spcAft>
              <a:buNone/>
            </a:pPr>
            <a:r>
              <a:rPr b="1" lang="en-US" sz="1900"/>
              <a:t>https://www.linkedin.com/in/stephen-clemmer</a:t>
            </a:r>
            <a:endParaRPr b="1" sz="1900"/>
          </a:p>
          <a:p>
            <a:pPr indent="0" lvl="0" marL="0" rtl="0" algn="l">
              <a:spcBef>
                <a:spcPts val="0"/>
              </a:spcBef>
              <a:spcAft>
                <a:spcPts val="0"/>
              </a:spcAft>
              <a:buNone/>
            </a:pPr>
            <a:r>
              <a:t/>
            </a:r>
            <a:endParaRPr/>
          </a:p>
        </p:txBody>
      </p:sp>
      <p:sp>
        <p:nvSpPr>
          <p:cNvPr id="383" name="Google Shape;383;p18"/>
          <p:cNvSpPr txBox="1"/>
          <p:nvPr/>
        </p:nvSpPr>
        <p:spPr>
          <a:xfrm>
            <a:off x="3615600" y="2212988"/>
            <a:ext cx="49608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5500">
                <a:solidFill>
                  <a:schemeClr val="dk1"/>
                </a:solidFill>
              </a:rPr>
              <a:t>QUESTIONS?</a:t>
            </a:r>
            <a:endParaRPr sz="59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5"/>
          <p:cNvSpPr txBox="1"/>
          <p:nvPr>
            <p:ph type="title"/>
          </p:nvPr>
        </p:nvSpPr>
        <p:spPr>
          <a:xfrm>
            <a:off x="1204856" y="186381"/>
            <a:ext cx="10148944" cy="691509"/>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595959"/>
              </a:buClr>
              <a:buSzPct val="100000"/>
              <a:buFont typeface="Arial"/>
              <a:buNone/>
            </a:pPr>
            <a:r>
              <a:rPr lang="en-US"/>
              <a:t>Understanding our target user base (Thank you Siobhan!)</a:t>
            </a:r>
            <a:endParaRPr/>
          </a:p>
        </p:txBody>
      </p:sp>
      <p:sp>
        <p:nvSpPr>
          <p:cNvPr id="389" name="Google Shape;389;p5"/>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pic>
        <p:nvPicPr>
          <p:cNvPr descr="Graphical user interface, text, application&#10;&#10;Description automatically generated" id="390" name="Google Shape;390;p5"/>
          <p:cNvPicPr preferRelativeResize="0"/>
          <p:nvPr/>
        </p:nvPicPr>
        <p:blipFill rotWithShape="1">
          <a:blip r:embed="rId3">
            <a:alphaModFix/>
          </a:blip>
          <a:srcRect b="0" l="0" r="0" t="0"/>
          <a:stretch/>
        </p:blipFill>
        <p:spPr>
          <a:xfrm>
            <a:off x="1497778" y="1024708"/>
            <a:ext cx="9563100" cy="5344275"/>
          </a:xfrm>
          <a:prstGeom prst="rect">
            <a:avLst/>
          </a:prstGeom>
          <a:noFill/>
          <a:ln>
            <a:noFill/>
          </a:ln>
        </p:spPr>
      </p:pic>
      <p:sp>
        <p:nvSpPr>
          <p:cNvPr id="391" name="Google Shape;391;p5"/>
          <p:cNvSpPr txBox="1"/>
          <p:nvPr/>
        </p:nvSpPr>
        <p:spPr>
          <a:xfrm>
            <a:off x="490850" y="1347225"/>
            <a:ext cx="1200900" cy="400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92" name="Google Shape;392;p5"/>
          <p:cNvSpPr/>
          <p:nvPr/>
        </p:nvSpPr>
        <p:spPr>
          <a:xfrm>
            <a:off x="598825" y="1334325"/>
            <a:ext cx="4472700" cy="4833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g232d5d68107_2_16"/>
          <p:cNvSpPr txBox="1"/>
          <p:nvPr>
            <p:ph type="title"/>
          </p:nvPr>
        </p:nvSpPr>
        <p:spPr>
          <a:xfrm>
            <a:off x="1204856" y="28581"/>
            <a:ext cx="10149000" cy="6915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Notes</a:t>
            </a:r>
            <a:endParaRPr/>
          </a:p>
        </p:txBody>
      </p:sp>
      <p:sp>
        <p:nvSpPr>
          <p:cNvPr id="399" name="Google Shape;399;g232d5d68107_2_16"/>
          <p:cNvSpPr txBox="1"/>
          <p:nvPr>
            <p:ph idx="1" type="body"/>
          </p:nvPr>
        </p:nvSpPr>
        <p:spPr>
          <a:xfrm>
            <a:off x="838200" y="800100"/>
            <a:ext cx="10515600" cy="5457000"/>
          </a:xfrm>
          <a:prstGeom prst="rect">
            <a:avLst/>
          </a:prstGeom>
        </p:spPr>
        <p:txBody>
          <a:bodyPr anchorCtr="0" anchor="t" bIns="45700" lIns="91425" spcFirstLastPara="1" rIns="91425" wrap="square" tIns="45700">
            <a:normAutofit lnSpcReduction="20000"/>
          </a:bodyPr>
          <a:lstStyle/>
          <a:p>
            <a:pPr indent="0" lvl="0" marL="0" rtl="0" algn="l">
              <a:lnSpc>
                <a:spcPct val="100000"/>
              </a:lnSpc>
              <a:spcBef>
                <a:spcPts val="0"/>
              </a:spcBef>
              <a:spcAft>
                <a:spcPts val="0"/>
              </a:spcAft>
              <a:buNone/>
            </a:pPr>
            <a:r>
              <a:rPr lang="en-US" sz="1200">
                <a:solidFill>
                  <a:schemeClr val="dk1"/>
                </a:solidFill>
                <a:latin typeface="Calibri"/>
                <a:ea typeface="Calibri"/>
                <a:cs typeface="Calibri"/>
                <a:sym typeface="Calibri"/>
              </a:rPr>
              <a:t>Urban trees esp important: Not a well understood resource. Valuable in the following ways: … Invasive species: Bradford Pear, Ginko? How do matters like climate change and invasive species need to be accounted for?</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None/>
            </a:pPr>
            <a:r>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800"/>
              <a:buFont typeface="Arial"/>
              <a:buNone/>
            </a:pPr>
            <a:r>
              <a:rPr lang="en-US" sz="1800">
                <a:solidFill>
                  <a:schemeClr val="dk1"/>
                </a:solidFill>
              </a:rPr>
              <a:t>The findings — that old trees not only store carbon and prevent it from escaping into the atmosphere, but actively covert CO2 in the air into their trunks, branches and leaves — make an important case for the preservation of the country’s old-growth forests.</a:t>
            </a:r>
            <a:endParaRPr sz="1800">
              <a:solidFill>
                <a:schemeClr val="dk1"/>
              </a:solidFill>
            </a:endParaRPr>
          </a:p>
          <a:p>
            <a:pPr indent="0" lvl="0" marL="0" rtl="0" algn="l">
              <a:lnSpc>
                <a:spcPct val="100000"/>
              </a:lnSpc>
              <a:spcBef>
                <a:spcPts val="0"/>
              </a:spcBef>
              <a:spcAft>
                <a:spcPts val="0"/>
              </a:spcAft>
              <a:buNone/>
            </a:pPr>
            <a:r>
              <a:rPr lang="en-US" sz="1800">
                <a:solidFill>
                  <a:schemeClr val="dk1"/>
                </a:solidFill>
              </a:rPr>
              <a:t>Going into the future, </a:t>
            </a:r>
            <a:r>
              <a:rPr i="1" lang="en-US" sz="1800">
                <a:solidFill>
                  <a:schemeClr val="dk1"/>
                </a:solidFill>
              </a:rPr>
              <a:t>“we are going to want to manage some forests for carbon sequestration; to do that, you’ve really got to know which trees are your star players,”</a:t>
            </a:r>
            <a:r>
              <a:rPr lang="en-US" sz="1800">
                <a:solidFill>
                  <a:schemeClr val="dk1"/>
                </a:solidFill>
              </a:rPr>
              <a:t> Stephenson said. In this case, </a:t>
            </a:r>
            <a:r>
              <a:rPr b="1" lang="en-US" sz="1800">
                <a:solidFill>
                  <a:schemeClr val="dk1"/>
                </a:solidFill>
              </a:rPr>
              <a:t>the star players on the team are not the young 20-year-olds, but the 90-year-olds, he added</a:t>
            </a:r>
            <a:r>
              <a:rPr lang="en-US" sz="1800">
                <a:solidFill>
                  <a:schemeClr val="dk1"/>
                </a:solidFill>
              </a:rPr>
              <a:t>.</a:t>
            </a:r>
            <a:endParaRPr sz="1800">
              <a:solidFill>
                <a:schemeClr val="dk1"/>
              </a:solidFill>
            </a:endParaRPr>
          </a:p>
          <a:p>
            <a:pPr indent="0" lvl="0" marL="0" rtl="0" algn="l">
              <a:lnSpc>
                <a:spcPct val="100000"/>
              </a:lnSpc>
              <a:spcBef>
                <a:spcPts val="0"/>
              </a:spcBef>
              <a:spcAft>
                <a:spcPts val="0"/>
              </a:spcAft>
              <a:buNone/>
            </a:pPr>
            <a:r>
              <a:t/>
            </a:r>
            <a:endParaRPr sz="1800">
              <a:solidFill>
                <a:schemeClr val="dk1"/>
              </a:solidFill>
            </a:endParaRPr>
          </a:p>
          <a:p>
            <a:pPr indent="0" lvl="0" marL="0" rtl="0" algn="l">
              <a:lnSpc>
                <a:spcPct val="100000"/>
              </a:lnSpc>
              <a:spcBef>
                <a:spcPts val="0"/>
              </a:spcBef>
              <a:spcAft>
                <a:spcPts val="0"/>
              </a:spcAft>
              <a:buClr>
                <a:schemeClr val="dk1"/>
              </a:buClr>
              <a:buSzPts val="1800"/>
              <a:buFont typeface="Arial"/>
              <a:buNone/>
            </a:pPr>
            <a:r>
              <a:t/>
            </a:r>
            <a:endParaRPr sz="1800">
              <a:solidFill>
                <a:schemeClr val="dk1"/>
              </a:solidFill>
            </a:endParaRPr>
          </a:p>
          <a:p>
            <a:pPr indent="0" lvl="0" marL="0" rtl="0" algn="l">
              <a:lnSpc>
                <a:spcPct val="100000"/>
              </a:lnSpc>
              <a:spcBef>
                <a:spcPts val="0"/>
              </a:spcBef>
              <a:spcAft>
                <a:spcPts val="0"/>
              </a:spcAft>
              <a:buClr>
                <a:schemeClr val="dk1"/>
              </a:buClr>
              <a:buFont typeface="Arial"/>
              <a:buNone/>
            </a:pPr>
            <a:r>
              <a:rPr lang="en-US" sz="1200">
                <a:solidFill>
                  <a:schemeClr val="dk1"/>
                </a:solidFill>
                <a:latin typeface="Calibri"/>
                <a:ea typeface="Calibri"/>
                <a:cs typeface="Calibri"/>
                <a:sym typeface="Calibri"/>
              </a:rPr>
              <a:t>AI: Uses Plant.id API which uses Deep Convoluted Neural Networks to attempt to identify a tree. Location is one of the variables that we have to give it to improve its accuracy. It tries to decide the likelihood of a tree existing in a certain place. ultimately, we're just calling the API, and our data is being use dto help make it more accurate.</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Font typeface="Arial"/>
              <a:buNone/>
            </a:pPr>
            <a:r>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Font typeface="Arial"/>
              <a:buNone/>
            </a:pPr>
            <a:r>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Font typeface="Arial"/>
              <a:buNone/>
            </a:pPr>
            <a:r>
              <a:rPr lang="en-US" sz="1200">
                <a:solidFill>
                  <a:schemeClr val="dk1"/>
                </a:solidFill>
                <a:latin typeface="Calibri"/>
                <a:ea typeface="Calibri"/>
                <a:cs typeface="Calibri"/>
                <a:sym typeface="Calibri"/>
              </a:rPr>
              <a:t>We have a sytake inrecording what things are actually worth.</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Font typeface="Arial"/>
              <a:buNone/>
            </a:pPr>
            <a:r>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MyTree is a Progressive Web App (Browser-based technology). So anyone with a browser can access it. Not yet as good as the native code iTpree API is massive: supported by US forest Service and the Davvy Tree Service. Has limitations….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ID</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Pictures</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Validation System</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Tryinbg to use an AI function to learn what is and is not a tree. Use AR-like tool to get the DBH. Decided to build a native app for these reasons. Maps and Spatial tech - Oak in Seattle sequesters a different amount of carbon and water that an oak elsewhere. DBH: diameter of breast height. Species. Condition: healthy r dying? Light exposure: what's happening above the tree's canpopy. 5 factors calculate the tree benefits.</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Font typeface="Arial"/>
              <a:buNone/>
            </a:pPr>
            <a:r>
              <a:t/>
            </a:r>
            <a:endParaRPr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Font typeface="Arial"/>
              <a:buNone/>
            </a:pPr>
            <a:r>
              <a:t/>
            </a:r>
            <a:endParaRPr sz="1200">
              <a:solidFill>
                <a:schemeClr val="dk1"/>
              </a:solidFill>
              <a:latin typeface="Calibri"/>
              <a:ea typeface="Calibri"/>
              <a:cs typeface="Calibri"/>
              <a:sym typeface="Calibri"/>
            </a:endParaRPr>
          </a:p>
        </p:txBody>
      </p:sp>
      <p:sp>
        <p:nvSpPr>
          <p:cNvPr id="400" name="Google Shape;400;g232d5d68107_2_16"/>
          <p:cNvSpPr txBox="1"/>
          <p:nvPr>
            <p:ph idx="12" type="sldNum"/>
          </p:nvPr>
        </p:nvSpPr>
        <p:spPr>
          <a:xfrm>
            <a:off x="209550" y="167011"/>
            <a:ext cx="6288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3" name="Shape 153"/>
        <p:cNvGrpSpPr/>
        <p:nvPr/>
      </p:nvGrpSpPr>
      <p:grpSpPr>
        <a:xfrm>
          <a:off x="0" y="0"/>
          <a:ext cx="0" cy="0"/>
          <a:chOff x="0" y="0"/>
          <a:chExt cx="0" cy="0"/>
        </a:xfrm>
      </p:grpSpPr>
      <p:sp>
        <p:nvSpPr>
          <p:cNvPr id="154" name="Google Shape;154;p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5" name="Google Shape;155;p2"/>
          <p:cNvSpPr/>
          <p:nvPr/>
        </p:nvSpPr>
        <p:spPr>
          <a:xfrm>
            <a:off x="4046" y="0"/>
            <a:ext cx="12192000" cy="6858000"/>
          </a:xfrm>
          <a:prstGeom prst="rect">
            <a:avLst/>
          </a:prstGeom>
          <a:gradFill>
            <a:gsLst>
              <a:gs pos="0">
                <a:schemeClr val="accent1"/>
              </a:gs>
              <a:gs pos="2000">
                <a:schemeClr val="accent1"/>
              </a:gs>
              <a:gs pos="78000">
                <a:srgbClr val="1E4E79"/>
              </a:gs>
              <a:gs pos="100000">
                <a:srgbClr val="000000">
                  <a:alpha val="84705"/>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6" name="Google Shape;156;p2"/>
          <p:cNvSpPr/>
          <p:nvPr/>
        </p:nvSpPr>
        <p:spPr>
          <a:xfrm flipH="1">
            <a:off x="1" y="1839875"/>
            <a:ext cx="12192000" cy="5017800"/>
          </a:xfrm>
          <a:prstGeom prst="rect">
            <a:avLst/>
          </a:prstGeom>
          <a:gradFill>
            <a:gsLst>
              <a:gs pos="0">
                <a:srgbClr val="9CC2E5">
                  <a:alpha val="29803"/>
                </a:srgbClr>
              </a:gs>
              <a:gs pos="100000">
                <a:srgbClr val="000000">
                  <a:alpha val="43921"/>
                </a:srgbClr>
              </a:gs>
            </a:gsLst>
            <a:lin ang="48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7" name="Google Shape;157;p2"/>
          <p:cNvSpPr txBox="1"/>
          <p:nvPr>
            <p:ph idx="12" type="sldNum"/>
          </p:nvPr>
        </p:nvSpPr>
        <p:spPr>
          <a:xfrm>
            <a:off x="602608" y="457200"/>
            <a:ext cx="720087" cy="418232"/>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sz="1824">
                <a:solidFill>
                  <a:srgbClr val="BFBFBF"/>
                </a:solidFill>
                <a:latin typeface="Arial"/>
                <a:ea typeface="Arial"/>
                <a:cs typeface="Arial"/>
                <a:sym typeface="Arial"/>
              </a:rPr>
              <a:t>‹#›</a:t>
            </a:fld>
            <a:endParaRPr b="0" i="0" sz="1600" u="none" cap="none" strike="noStrike">
              <a:solidFill>
                <a:srgbClr val="BFBFBF"/>
              </a:solidFill>
              <a:latin typeface="Arial"/>
              <a:ea typeface="Arial"/>
              <a:cs typeface="Arial"/>
              <a:sym typeface="Arial"/>
            </a:endParaRPr>
          </a:p>
        </p:txBody>
      </p:sp>
      <p:pic>
        <p:nvPicPr>
          <p:cNvPr id="158" name="Google Shape;158;p2" title="iSeaTree Project Pitch (Version 4 Release).mp4">
            <a:hlinkClick r:id="rId3"/>
          </p:cNvPr>
          <p:cNvPicPr preferRelativeResize="0"/>
          <p:nvPr/>
        </p:nvPicPr>
        <p:blipFill>
          <a:blip r:embed="rId4">
            <a:alphaModFix/>
          </a:blip>
          <a:stretch>
            <a:fillRect/>
          </a:stretch>
        </p:blipFill>
        <p:spPr>
          <a:xfrm>
            <a:off x="1739625" y="158675"/>
            <a:ext cx="8771400" cy="6578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232d5d68107_3_259"/>
          <p:cNvSpPr txBox="1"/>
          <p:nvPr>
            <p:ph type="title"/>
          </p:nvPr>
        </p:nvSpPr>
        <p:spPr>
          <a:xfrm>
            <a:off x="1204856" y="28581"/>
            <a:ext cx="10149000" cy="6915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t>Getting Started…</a:t>
            </a:r>
            <a:endParaRPr/>
          </a:p>
        </p:txBody>
      </p:sp>
      <p:sp>
        <p:nvSpPr>
          <p:cNvPr id="165" name="Google Shape;165;g232d5d68107_3_259"/>
          <p:cNvSpPr txBox="1"/>
          <p:nvPr>
            <p:ph idx="1" type="body"/>
          </p:nvPr>
        </p:nvSpPr>
        <p:spPr>
          <a:xfrm>
            <a:off x="838200" y="800100"/>
            <a:ext cx="10515600" cy="5457000"/>
          </a:xfrm>
          <a:prstGeom prst="rect">
            <a:avLst/>
          </a:prstGeom>
        </p:spPr>
        <p:txBody>
          <a:bodyPr anchorCtr="0" anchor="t" bIns="45700" lIns="91425" spcFirstLastPara="1" rIns="91425" wrap="square" tIns="45700">
            <a:normAutofit lnSpcReduction="10000"/>
          </a:bodyPr>
          <a:lstStyle/>
          <a:p>
            <a:pPr indent="-431800" lvl="0" marL="457200" rtl="0" algn="l">
              <a:lnSpc>
                <a:spcPct val="100000"/>
              </a:lnSpc>
              <a:spcBef>
                <a:spcPts val="0"/>
              </a:spcBef>
              <a:spcAft>
                <a:spcPts val="0"/>
              </a:spcAft>
              <a:buClr>
                <a:schemeClr val="dk1"/>
              </a:buClr>
              <a:buSzPts val="3200"/>
              <a:buAutoNum type="arabicPeriod"/>
            </a:pPr>
            <a:r>
              <a:rPr lang="en-US" sz="3000">
                <a:solidFill>
                  <a:schemeClr val="dk1"/>
                </a:solidFill>
                <a:latin typeface="Calibri"/>
                <a:ea typeface="Calibri"/>
                <a:cs typeface="Calibri"/>
                <a:sym typeface="Calibri"/>
              </a:rPr>
              <a:t>Field teams surveying trees had been:</a:t>
            </a:r>
            <a:endParaRPr sz="3000">
              <a:solidFill>
                <a:schemeClr val="dk1"/>
              </a:solidFill>
              <a:latin typeface="Calibri"/>
              <a:ea typeface="Calibri"/>
              <a:cs typeface="Calibri"/>
              <a:sym typeface="Calibri"/>
            </a:endParaRPr>
          </a:p>
          <a:p>
            <a:pPr indent="-431800" lvl="1" marL="914400" rtl="0" algn="l">
              <a:lnSpc>
                <a:spcPct val="100000"/>
              </a:lnSpc>
              <a:spcBef>
                <a:spcPts val="0"/>
              </a:spcBef>
              <a:spcAft>
                <a:spcPts val="0"/>
              </a:spcAft>
              <a:buClr>
                <a:schemeClr val="dk1"/>
              </a:buClr>
              <a:buSzPts val="3200"/>
              <a:buAutoNum type="alphaLcPeriod"/>
            </a:pPr>
            <a:r>
              <a:rPr lang="en-US" sz="3000">
                <a:solidFill>
                  <a:schemeClr val="dk1"/>
                </a:solidFill>
                <a:latin typeface="Calibri"/>
                <a:ea typeface="Calibri"/>
                <a:cs typeface="Calibri"/>
                <a:sym typeface="Calibri"/>
              </a:rPr>
              <a:t>Taking paper notes, </a:t>
            </a:r>
            <a:endParaRPr sz="3000">
              <a:solidFill>
                <a:schemeClr val="dk1"/>
              </a:solidFill>
              <a:latin typeface="Calibri"/>
              <a:ea typeface="Calibri"/>
              <a:cs typeface="Calibri"/>
              <a:sym typeface="Calibri"/>
            </a:endParaRPr>
          </a:p>
          <a:p>
            <a:pPr indent="-431800" lvl="1" marL="914400" rtl="0" algn="l">
              <a:lnSpc>
                <a:spcPct val="100000"/>
              </a:lnSpc>
              <a:spcBef>
                <a:spcPts val="0"/>
              </a:spcBef>
              <a:spcAft>
                <a:spcPts val="0"/>
              </a:spcAft>
              <a:buClr>
                <a:schemeClr val="dk1"/>
              </a:buClr>
              <a:buSzPts val="3200"/>
              <a:buAutoNum type="alphaLcPeriod"/>
            </a:pPr>
            <a:r>
              <a:rPr lang="en-US" sz="3000">
                <a:solidFill>
                  <a:schemeClr val="dk1"/>
                </a:solidFill>
                <a:latin typeface="Calibri"/>
                <a:ea typeface="Calibri"/>
                <a:cs typeface="Calibri"/>
                <a:sym typeface="Calibri"/>
              </a:rPr>
              <a:t>Recording information in spreadsheets, asnd returning to the office to later run it through the iTree API. </a:t>
            </a:r>
            <a:endParaRPr sz="30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sz="30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US" sz="3000">
                <a:solidFill>
                  <a:schemeClr val="dk1"/>
                </a:solidFill>
                <a:latin typeface="Calibri"/>
                <a:ea typeface="Calibri"/>
                <a:cs typeface="Calibri"/>
                <a:sym typeface="Calibri"/>
              </a:rPr>
              <a:t>We asked: Why not just build an app to input the data in the field?</a:t>
            </a:r>
            <a:endParaRPr sz="30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sz="3000">
              <a:solidFill>
                <a:schemeClr val="dk1"/>
              </a:solidFill>
              <a:latin typeface="Calibri"/>
              <a:ea typeface="Calibri"/>
              <a:cs typeface="Calibri"/>
              <a:sym typeface="Calibri"/>
            </a:endParaRPr>
          </a:p>
          <a:p>
            <a:pPr indent="-419100" lvl="0" marL="457200" rtl="0" algn="l">
              <a:lnSpc>
                <a:spcPct val="100000"/>
              </a:lnSpc>
              <a:spcBef>
                <a:spcPts val="0"/>
              </a:spcBef>
              <a:spcAft>
                <a:spcPts val="0"/>
              </a:spcAft>
              <a:buClr>
                <a:schemeClr val="dk1"/>
              </a:buClr>
              <a:buSzPts val="3000"/>
              <a:buFont typeface="Calibri"/>
              <a:buAutoNum type="arabicPeriod"/>
            </a:pPr>
            <a:r>
              <a:rPr lang="en-US" sz="3000">
                <a:solidFill>
                  <a:schemeClr val="dk1"/>
                </a:solidFill>
                <a:latin typeface="Calibri"/>
                <a:ea typeface="Calibri"/>
                <a:cs typeface="Calibri"/>
                <a:sym typeface="Calibri"/>
              </a:rPr>
              <a:t>How can we more effectively get more data into the database? (Geared toward school children)</a:t>
            </a:r>
            <a:endParaRPr sz="3000">
              <a:solidFill>
                <a:schemeClr val="dk1"/>
              </a:solidFill>
              <a:latin typeface="Calibri"/>
              <a:ea typeface="Calibri"/>
              <a:cs typeface="Calibri"/>
              <a:sym typeface="Calibri"/>
            </a:endParaRPr>
          </a:p>
          <a:p>
            <a:pPr indent="0" lvl="0" marL="457200" rtl="0" algn="l">
              <a:lnSpc>
                <a:spcPct val="100000"/>
              </a:lnSpc>
              <a:spcBef>
                <a:spcPts val="0"/>
              </a:spcBef>
              <a:spcAft>
                <a:spcPts val="0"/>
              </a:spcAft>
              <a:buClr>
                <a:schemeClr val="dk1"/>
              </a:buClr>
              <a:buSzPts val="1100"/>
              <a:buFont typeface="Arial"/>
              <a:buNone/>
            </a:pPr>
            <a:r>
              <a:t/>
            </a:r>
            <a:endParaRPr sz="3000">
              <a:solidFill>
                <a:schemeClr val="dk1"/>
              </a:solidFill>
              <a:latin typeface="Calibri"/>
              <a:ea typeface="Calibri"/>
              <a:cs typeface="Calibri"/>
              <a:sym typeface="Calibri"/>
            </a:endParaRPr>
          </a:p>
          <a:p>
            <a:pPr indent="-419100" lvl="0" marL="457200" rtl="0" algn="l">
              <a:lnSpc>
                <a:spcPct val="100000"/>
              </a:lnSpc>
              <a:spcBef>
                <a:spcPts val="0"/>
              </a:spcBef>
              <a:spcAft>
                <a:spcPts val="0"/>
              </a:spcAft>
              <a:buClr>
                <a:schemeClr val="dk1"/>
              </a:buClr>
              <a:buSzPts val="3000"/>
              <a:buFont typeface="Calibri"/>
              <a:buAutoNum type="arabicPeriod"/>
            </a:pPr>
            <a:r>
              <a:rPr lang="en-US" sz="3000">
                <a:solidFill>
                  <a:schemeClr val="dk1"/>
                </a:solidFill>
                <a:latin typeface="Calibri"/>
                <a:ea typeface="Calibri"/>
                <a:cs typeface="Calibri"/>
                <a:sym typeface="Calibri"/>
              </a:rPr>
              <a:t>COVID - The idea of a mobile application that got kids away from their kitchen tables was well received.</a:t>
            </a:r>
            <a:endParaRPr/>
          </a:p>
        </p:txBody>
      </p:sp>
      <p:sp>
        <p:nvSpPr>
          <p:cNvPr id="166" name="Google Shape;166;g232d5d68107_3_259"/>
          <p:cNvSpPr txBox="1"/>
          <p:nvPr>
            <p:ph idx="12" type="sldNum"/>
          </p:nvPr>
        </p:nvSpPr>
        <p:spPr>
          <a:xfrm>
            <a:off x="209550" y="167011"/>
            <a:ext cx="6288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232d5d68107_3_273"/>
          <p:cNvSpPr txBox="1"/>
          <p:nvPr>
            <p:ph type="title"/>
          </p:nvPr>
        </p:nvSpPr>
        <p:spPr>
          <a:xfrm>
            <a:off x="1204856" y="28581"/>
            <a:ext cx="10149000" cy="6915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Planning</a:t>
            </a:r>
            <a:endParaRPr/>
          </a:p>
        </p:txBody>
      </p:sp>
      <p:sp>
        <p:nvSpPr>
          <p:cNvPr id="173" name="Google Shape;173;g232d5d68107_3_273"/>
          <p:cNvSpPr txBox="1"/>
          <p:nvPr>
            <p:ph idx="1" type="body"/>
          </p:nvPr>
        </p:nvSpPr>
        <p:spPr>
          <a:xfrm>
            <a:off x="838200" y="800100"/>
            <a:ext cx="10515600" cy="5457000"/>
          </a:xfrm>
          <a:prstGeom prst="rect">
            <a:avLst/>
          </a:prstGeom>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lang="en-US" sz="2300">
                <a:solidFill>
                  <a:schemeClr val="dk1"/>
                </a:solidFill>
              </a:rPr>
              <a:t>USER PERSONAS:</a:t>
            </a:r>
            <a:endParaRPr sz="2300">
              <a:solidFill>
                <a:schemeClr val="dk1"/>
              </a:solidFill>
            </a:endParaRPr>
          </a:p>
          <a:p>
            <a:pPr indent="-374650" lvl="0" marL="457200" rtl="0" algn="l">
              <a:lnSpc>
                <a:spcPct val="100000"/>
              </a:lnSpc>
              <a:spcBef>
                <a:spcPts val="0"/>
              </a:spcBef>
              <a:spcAft>
                <a:spcPts val="0"/>
              </a:spcAft>
              <a:buClr>
                <a:schemeClr val="dk1"/>
              </a:buClr>
              <a:buSzPts val="2300"/>
              <a:buChar char="●"/>
            </a:pPr>
            <a:r>
              <a:rPr lang="en-US" sz="2300">
                <a:solidFill>
                  <a:schemeClr val="dk1"/>
                </a:solidFill>
              </a:rPr>
              <a:t>What motivates people</a:t>
            </a:r>
            <a:endParaRPr sz="2300">
              <a:solidFill>
                <a:schemeClr val="dk1"/>
              </a:solidFill>
            </a:endParaRPr>
          </a:p>
          <a:p>
            <a:pPr indent="-374650" lvl="1" marL="914400" rtl="0" algn="l">
              <a:lnSpc>
                <a:spcPct val="100000"/>
              </a:lnSpc>
              <a:spcBef>
                <a:spcPts val="0"/>
              </a:spcBef>
              <a:spcAft>
                <a:spcPts val="0"/>
              </a:spcAft>
              <a:buClr>
                <a:schemeClr val="dk1"/>
              </a:buClr>
              <a:buSzPts val="2300"/>
              <a:buChar char="○"/>
            </a:pPr>
            <a:r>
              <a:rPr lang="en-US" sz="2300">
                <a:solidFill>
                  <a:schemeClr val="dk1"/>
                </a:solidFill>
              </a:rPr>
              <a:t>students: to learn about the environment</a:t>
            </a:r>
            <a:endParaRPr sz="2300">
              <a:solidFill>
                <a:schemeClr val="dk1"/>
              </a:solidFill>
            </a:endParaRPr>
          </a:p>
          <a:p>
            <a:pPr indent="-374650" lvl="1" marL="914400" rtl="0" algn="l">
              <a:lnSpc>
                <a:spcPct val="100000"/>
              </a:lnSpc>
              <a:spcBef>
                <a:spcPts val="0"/>
              </a:spcBef>
              <a:spcAft>
                <a:spcPts val="0"/>
              </a:spcAft>
              <a:buClr>
                <a:schemeClr val="dk1"/>
              </a:buClr>
              <a:buSzPts val="2300"/>
              <a:buChar char="○"/>
            </a:pPr>
            <a:r>
              <a:rPr lang="en-US" sz="2300">
                <a:solidFill>
                  <a:schemeClr val="dk1"/>
                </a:solidFill>
              </a:rPr>
              <a:t>teachers: to adopt the platform</a:t>
            </a:r>
            <a:endParaRPr sz="2300">
              <a:solidFill>
                <a:schemeClr val="dk1"/>
              </a:solidFill>
            </a:endParaRPr>
          </a:p>
          <a:p>
            <a:pPr indent="-374650" lvl="0" marL="457200" rtl="0" algn="l">
              <a:lnSpc>
                <a:spcPct val="100000"/>
              </a:lnSpc>
              <a:spcBef>
                <a:spcPts val="0"/>
              </a:spcBef>
              <a:spcAft>
                <a:spcPts val="0"/>
              </a:spcAft>
              <a:buClr>
                <a:schemeClr val="dk1"/>
              </a:buClr>
              <a:buSzPts val="2300"/>
              <a:buChar char="●"/>
            </a:pPr>
            <a:r>
              <a:rPr lang="en-US" sz="2300">
                <a:solidFill>
                  <a:schemeClr val="dk1"/>
                </a:solidFill>
              </a:rPr>
              <a:t>Wants</a:t>
            </a:r>
            <a:endParaRPr sz="2300">
              <a:solidFill>
                <a:schemeClr val="dk1"/>
              </a:solidFill>
            </a:endParaRPr>
          </a:p>
          <a:p>
            <a:pPr indent="-374650" lvl="0" marL="457200" rtl="0" algn="l">
              <a:lnSpc>
                <a:spcPct val="100000"/>
              </a:lnSpc>
              <a:spcBef>
                <a:spcPts val="0"/>
              </a:spcBef>
              <a:spcAft>
                <a:spcPts val="0"/>
              </a:spcAft>
              <a:buClr>
                <a:schemeClr val="dk1"/>
              </a:buClr>
              <a:buSzPts val="2300"/>
              <a:buChar char="●"/>
            </a:pPr>
            <a:r>
              <a:rPr lang="en-US" sz="2300">
                <a:solidFill>
                  <a:schemeClr val="dk1"/>
                </a:solidFill>
              </a:rPr>
              <a:t>Pain points</a:t>
            </a:r>
            <a:endParaRPr sz="2300">
              <a:solidFill>
                <a:schemeClr val="dk1"/>
              </a:solidFill>
            </a:endParaRPr>
          </a:p>
          <a:p>
            <a:pPr indent="-374650" lvl="1" marL="914400" rtl="0" algn="l">
              <a:lnSpc>
                <a:spcPct val="100000"/>
              </a:lnSpc>
              <a:spcBef>
                <a:spcPts val="0"/>
              </a:spcBef>
              <a:spcAft>
                <a:spcPts val="0"/>
              </a:spcAft>
              <a:buClr>
                <a:schemeClr val="dk1"/>
              </a:buClr>
              <a:buSzPts val="2300"/>
              <a:buChar char="○"/>
            </a:pPr>
            <a:r>
              <a:rPr lang="en-US" sz="2300">
                <a:solidFill>
                  <a:schemeClr val="dk1"/>
                </a:solidFill>
              </a:rPr>
              <a:t>lack of financial resources</a:t>
            </a:r>
            <a:endParaRPr sz="2300">
              <a:solidFill>
                <a:schemeClr val="dk1"/>
              </a:solidFill>
            </a:endParaRPr>
          </a:p>
          <a:p>
            <a:pPr indent="-374650" lvl="1" marL="914400" rtl="0" algn="l">
              <a:lnSpc>
                <a:spcPct val="100000"/>
              </a:lnSpc>
              <a:spcBef>
                <a:spcPts val="0"/>
              </a:spcBef>
              <a:spcAft>
                <a:spcPts val="0"/>
              </a:spcAft>
              <a:buClr>
                <a:schemeClr val="dk1"/>
              </a:buClr>
              <a:buSzPts val="2300"/>
              <a:buChar char="○"/>
            </a:pPr>
            <a:r>
              <a:rPr lang="en-US" sz="2300">
                <a:solidFill>
                  <a:schemeClr val="dk1"/>
                </a:solidFill>
              </a:rPr>
              <a:t>different eco systems</a:t>
            </a:r>
            <a:endParaRPr sz="2300">
              <a:solidFill>
                <a:schemeClr val="dk1"/>
              </a:solidFill>
            </a:endParaRPr>
          </a:p>
          <a:p>
            <a:pPr indent="-374650" lvl="0" marL="457200" rtl="0" algn="l">
              <a:lnSpc>
                <a:spcPct val="100000"/>
              </a:lnSpc>
              <a:spcBef>
                <a:spcPts val="0"/>
              </a:spcBef>
              <a:spcAft>
                <a:spcPts val="0"/>
              </a:spcAft>
              <a:buClr>
                <a:schemeClr val="dk1"/>
              </a:buClr>
              <a:buSzPts val="2300"/>
              <a:buChar char="●"/>
            </a:pPr>
            <a:r>
              <a:rPr lang="en-US" sz="2300">
                <a:solidFill>
                  <a:schemeClr val="dk1"/>
                </a:solidFill>
              </a:rPr>
              <a:t>Technology available at the student level</a:t>
            </a:r>
            <a:endParaRPr sz="2300">
              <a:solidFill>
                <a:schemeClr val="dk1"/>
              </a:solidFill>
            </a:endParaRPr>
          </a:p>
          <a:p>
            <a:pPr indent="-374650" lvl="0" marL="457200" rtl="0" algn="l">
              <a:lnSpc>
                <a:spcPct val="100000"/>
              </a:lnSpc>
              <a:spcBef>
                <a:spcPts val="0"/>
              </a:spcBef>
              <a:spcAft>
                <a:spcPts val="0"/>
              </a:spcAft>
              <a:buClr>
                <a:schemeClr val="dk1"/>
              </a:buClr>
              <a:buSzPts val="2300"/>
              <a:buChar char="●"/>
            </a:pPr>
            <a:r>
              <a:rPr lang="en-US" sz="2300">
                <a:solidFill>
                  <a:schemeClr val="dk1"/>
                </a:solidFill>
              </a:rPr>
              <a:t>Technology available in the world</a:t>
            </a:r>
            <a:endParaRPr sz="2300">
              <a:solidFill>
                <a:schemeClr val="dk1"/>
              </a:solidFill>
            </a:endParaRPr>
          </a:p>
          <a:p>
            <a:pPr indent="-374650" lvl="1" marL="914400" rtl="0" algn="l">
              <a:lnSpc>
                <a:spcPct val="100000"/>
              </a:lnSpc>
              <a:spcBef>
                <a:spcPts val="0"/>
              </a:spcBef>
              <a:spcAft>
                <a:spcPts val="0"/>
              </a:spcAft>
              <a:buClr>
                <a:schemeClr val="dk1"/>
              </a:buClr>
              <a:buSzPts val="2300"/>
              <a:buChar char="○"/>
            </a:pPr>
            <a:r>
              <a:rPr lang="en-US" sz="2300">
                <a:solidFill>
                  <a:schemeClr val="dk1"/>
                </a:solidFill>
              </a:rPr>
              <a:t>Go open source (free, flexible, build a community)</a:t>
            </a:r>
            <a:endParaRPr sz="2300">
              <a:solidFill>
                <a:schemeClr val="dk1"/>
              </a:solidFill>
            </a:endParaRPr>
          </a:p>
          <a:p>
            <a:pPr indent="-374650" lvl="1" marL="914400" rtl="0" algn="l">
              <a:lnSpc>
                <a:spcPct val="100000"/>
              </a:lnSpc>
              <a:spcBef>
                <a:spcPts val="0"/>
              </a:spcBef>
              <a:spcAft>
                <a:spcPts val="0"/>
              </a:spcAft>
              <a:buClr>
                <a:schemeClr val="dk1"/>
              </a:buClr>
              <a:buSzPts val="2300"/>
              <a:buChar char="○"/>
            </a:pPr>
            <a:r>
              <a:rPr lang="en-US" sz="2300">
                <a:solidFill>
                  <a:schemeClr val="dk1"/>
                </a:solidFill>
              </a:rPr>
              <a:t>iNaturalist</a:t>
            </a:r>
            <a:endParaRPr sz="2300">
              <a:solidFill>
                <a:schemeClr val="dk1"/>
              </a:solidFill>
            </a:endParaRPr>
          </a:p>
          <a:p>
            <a:pPr indent="-374650" lvl="1" marL="914400" rtl="0" algn="l">
              <a:lnSpc>
                <a:spcPct val="100000"/>
              </a:lnSpc>
              <a:spcBef>
                <a:spcPts val="0"/>
              </a:spcBef>
              <a:spcAft>
                <a:spcPts val="0"/>
              </a:spcAft>
              <a:buClr>
                <a:schemeClr val="dk1"/>
              </a:buClr>
              <a:buSzPts val="2300"/>
              <a:buChar char="○"/>
            </a:pPr>
            <a:r>
              <a:rPr lang="en-US" sz="2300">
                <a:solidFill>
                  <a:schemeClr val="dk1"/>
                </a:solidFill>
              </a:rPr>
              <a:t>The Darwin Survival Game</a:t>
            </a:r>
            <a:endParaRPr sz="2300">
              <a:solidFill>
                <a:schemeClr val="dk1"/>
              </a:solidFill>
            </a:endParaRPr>
          </a:p>
          <a:p>
            <a:pPr indent="-374650" lvl="1" marL="914400" rtl="0" algn="l">
              <a:lnSpc>
                <a:spcPct val="100000"/>
              </a:lnSpc>
              <a:spcBef>
                <a:spcPts val="0"/>
              </a:spcBef>
              <a:spcAft>
                <a:spcPts val="0"/>
              </a:spcAft>
              <a:buClr>
                <a:schemeClr val="dk1"/>
              </a:buClr>
              <a:buSzPts val="2300"/>
              <a:buChar char="○"/>
            </a:pPr>
            <a:r>
              <a:rPr lang="en-US" sz="2300">
                <a:solidFill>
                  <a:schemeClr val="dk1"/>
                </a:solidFill>
              </a:rPr>
              <a:t>Kahoot</a:t>
            </a:r>
            <a:endParaRPr/>
          </a:p>
        </p:txBody>
      </p:sp>
      <p:sp>
        <p:nvSpPr>
          <p:cNvPr id="174" name="Google Shape;174;g232d5d68107_3_273"/>
          <p:cNvSpPr txBox="1"/>
          <p:nvPr>
            <p:ph idx="12" type="sldNum"/>
          </p:nvPr>
        </p:nvSpPr>
        <p:spPr>
          <a:xfrm>
            <a:off x="209550" y="167011"/>
            <a:ext cx="6288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8"/>
          <p:cNvSpPr txBox="1"/>
          <p:nvPr>
            <p:ph type="title"/>
          </p:nvPr>
        </p:nvSpPr>
        <p:spPr>
          <a:xfrm>
            <a:off x="1166506" y="263846"/>
            <a:ext cx="10149000" cy="691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595959"/>
              </a:buClr>
              <a:buSzPts val="3600"/>
              <a:buFont typeface="Arial"/>
              <a:buNone/>
            </a:pPr>
            <a:r>
              <a:rPr lang="en-US"/>
              <a:t>Roadmap </a:t>
            </a:r>
            <a:endParaRPr>
              <a:solidFill>
                <a:srgbClr val="FF0000"/>
              </a:solidFill>
            </a:endParaRPr>
          </a:p>
        </p:txBody>
      </p:sp>
      <p:sp>
        <p:nvSpPr>
          <p:cNvPr id="181" name="Google Shape;181;p8"/>
          <p:cNvSpPr txBox="1"/>
          <p:nvPr>
            <p:ph idx="12" type="sldNum"/>
          </p:nvPr>
        </p:nvSpPr>
        <p:spPr>
          <a:xfrm>
            <a:off x="209550" y="167011"/>
            <a:ext cx="62865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grpSp>
        <p:nvGrpSpPr>
          <p:cNvPr id="182" name="Google Shape;182;p8"/>
          <p:cNvGrpSpPr/>
          <p:nvPr/>
        </p:nvGrpSpPr>
        <p:grpSpPr>
          <a:xfrm>
            <a:off x="1447218" y="762008"/>
            <a:ext cx="9297323" cy="4163444"/>
            <a:chOff x="2432032" y="2520536"/>
            <a:chExt cx="6301988" cy="2822100"/>
          </a:xfrm>
        </p:grpSpPr>
        <p:grpSp>
          <p:nvGrpSpPr>
            <p:cNvPr id="183" name="Google Shape;183;p8"/>
            <p:cNvGrpSpPr/>
            <p:nvPr/>
          </p:nvGrpSpPr>
          <p:grpSpPr>
            <a:xfrm>
              <a:off x="2432032" y="2778037"/>
              <a:ext cx="1465482" cy="515131"/>
              <a:chOff x="2454455" y="2778037"/>
              <a:chExt cx="1465482" cy="515131"/>
            </a:xfrm>
          </p:grpSpPr>
          <p:grpSp>
            <p:nvGrpSpPr>
              <p:cNvPr id="184" name="Google Shape;184;p8"/>
              <p:cNvGrpSpPr/>
              <p:nvPr/>
            </p:nvGrpSpPr>
            <p:grpSpPr>
              <a:xfrm>
                <a:off x="2454455" y="2778037"/>
                <a:ext cx="1465482" cy="515131"/>
                <a:chOff x="2454455" y="2778037"/>
                <a:chExt cx="1465482" cy="515131"/>
              </a:xfrm>
            </p:grpSpPr>
            <p:sp>
              <p:nvSpPr>
                <p:cNvPr id="185" name="Google Shape;185;p8"/>
                <p:cNvSpPr/>
                <p:nvPr/>
              </p:nvSpPr>
              <p:spPr>
                <a:xfrm>
                  <a:off x="2454455" y="2778037"/>
                  <a:ext cx="1465482" cy="515131"/>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AA97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186" name="Google Shape;186;p8"/>
                <p:cNvSpPr/>
                <p:nvPr/>
              </p:nvSpPr>
              <p:spPr>
                <a:xfrm>
                  <a:off x="2508291" y="2823052"/>
                  <a:ext cx="1116705" cy="425103"/>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187" name="Google Shape;187;p8"/>
              <p:cNvSpPr txBox="1"/>
              <p:nvPr/>
            </p:nvSpPr>
            <p:spPr>
              <a:xfrm>
                <a:off x="2599877" y="2868104"/>
                <a:ext cx="933539" cy="35464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7F7F7F"/>
                    </a:solidFill>
                    <a:latin typeface="Arial"/>
                    <a:ea typeface="Arial"/>
                    <a:cs typeface="Arial"/>
                    <a:sym typeface="Arial"/>
                  </a:rPr>
                  <a:t>V1 </a:t>
                </a:r>
                <a:r>
                  <a:rPr lang="en-US" sz="1800">
                    <a:solidFill>
                      <a:srgbClr val="7F7F7F"/>
                    </a:solidFill>
                    <a:latin typeface="Arial"/>
                    <a:ea typeface="Arial"/>
                    <a:cs typeface="Arial"/>
                    <a:sym typeface="Arial"/>
                  </a:rPr>
                  <a:t>(MVP)</a:t>
                </a:r>
                <a:endParaRPr/>
              </a:p>
            </p:txBody>
          </p:sp>
        </p:grpSp>
        <p:sp>
          <p:nvSpPr>
            <p:cNvPr id="188" name="Google Shape;188;p8"/>
            <p:cNvSpPr txBox="1"/>
            <p:nvPr/>
          </p:nvSpPr>
          <p:spPr>
            <a:xfrm>
              <a:off x="4421520" y="2520536"/>
              <a:ext cx="4312500" cy="2822100"/>
            </a:xfrm>
            <a:prstGeom prst="rect">
              <a:avLst/>
            </a:prstGeom>
            <a:noFill/>
            <a:ln>
              <a:noFill/>
            </a:ln>
          </p:spPr>
          <p:txBody>
            <a:bodyPr anchorCtr="0" anchor="t" bIns="45700" lIns="91425" spcFirstLastPara="1" rIns="91425" wrap="square" tIns="45700">
              <a:spAutoFit/>
            </a:bodyPr>
            <a:lstStyle/>
            <a:p>
              <a:pPr indent="-241300" lvl="0" marL="171450" marR="0" rtl="0" algn="l">
                <a:lnSpc>
                  <a:spcPct val="150000"/>
                </a:lnSpc>
                <a:spcBef>
                  <a:spcPts val="0"/>
                </a:spcBef>
                <a:spcAft>
                  <a:spcPts val="0"/>
                </a:spcAft>
                <a:buClr>
                  <a:srgbClr val="7F7F7F"/>
                </a:buClr>
                <a:buSzPts val="2300"/>
                <a:buFont typeface="Noto Sans Symbols"/>
                <a:buChar char="▪"/>
              </a:pPr>
              <a:r>
                <a:rPr lang="en-US" sz="2300">
                  <a:solidFill>
                    <a:srgbClr val="7F7F7F"/>
                  </a:solidFill>
                  <a:latin typeface="Arial"/>
                  <a:ea typeface="Arial"/>
                  <a:cs typeface="Arial"/>
                  <a:sym typeface="Arial"/>
                </a:rPr>
                <a:t>Basic </a:t>
              </a:r>
              <a:r>
                <a:rPr lang="en-US" sz="2300">
                  <a:solidFill>
                    <a:srgbClr val="7F7F7F"/>
                  </a:solidFill>
                </a:rPr>
                <a:t>d</a:t>
              </a:r>
              <a:r>
                <a:rPr lang="en-US" sz="2300">
                  <a:solidFill>
                    <a:srgbClr val="7F7F7F"/>
                  </a:solidFill>
                  <a:latin typeface="Arial"/>
                  <a:ea typeface="Arial"/>
                  <a:cs typeface="Arial"/>
                  <a:sym typeface="Arial"/>
                </a:rPr>
                <a:t>ata </a:t>
              </a:r>
              <a:r>
                <a:rPr lang="en-US" sz="2300">
                  <a:solidFill>
                    <a:srgbClr val="7F7F7F"/>
                  </a:solidFill>
                </a:rPr>
                <a:t>c</a:t>
              </a:r>
              <a:r>
                <a:rPr lang="en-US" sz="2300">
                  <a:solidFill>
                    <a:srgbClr val="7F7F7F"/>
                  </a:solidFill>
                  <a:latin typeface="Arial"/>
                  <a:ea typeface="Arial"/>
                  <a:cs typeface="Arial"/>
                  <a:sym typeface="Arial"/>
                </a:rPr>
                <a:t>ollection </a:t>
              </a:r>
              <a:r>
                <a:rPr lang="en-US" sz="2300">
                  <a:solidFill>
                    <a:srgbClr val="7F7F7F"/>
                  </a:solidFill>
                </a:rPr>
                <a:t>p</a:t>
              </a:r>
              <a:r>
                <a:rPr lang="en-US" sz="2300">
                  <a:solidFill>
                    <a:srgbClr val="7F7F7F"/>
                  </a:solidFill>
                  <a:latin typeface="Arial"/>
                  <a:ea typeface="Arial"/>
                  <a:cs typeface="Arial"/>
                  <a:sym typeface="Arial"/>
                </a:rPr>
                <a:t>rocessing </a:t>
              </a:r>
              <a:r>
                <a:rPr lang="en-US" sz="2300">
                  <a:solidFill>
                    <a:srgbClr val="7F7F7F"/>
                  </a:solidFill>
                </a:rPr>
                <a:t>t</a:t>
              </a:r>
              <a:r>
                <a:rPr lang="en-US" sz="2300">
                  <a:solidFill>
                    <a:srgbClr val="7F7F7F"/>
                  </a:solidFill>
                  <a:latin typeface="Arial"/>
                  <a:ea typeface="Arial"/>
                  <a:cs typeface="Arial"/>
                  <a:sym typeface="Arial"/>
                </a:rPr>
                <a:t>ested and </a:t>
              </a:r>
              <a:r>
                <a:rPr lang="en-US" sz="2300">
                  <a:solidFill>
                    <a:srgbClr val="7F7F7F"/>
                  </a:solidFill>
                </a:rPr>
                <a:t>w</a:t>
              </a:r>
              <a:r>
                <a:rPr lang="en-US" sz="2300">
                  <a:solidFill>
                    <a:srgbClr val="7F7F7F"/>
                  </a:solidFill>
                  <a:latin typeface="Arial"/>
                  <a:ea typeface="Arial"/>
                  <a:cs typeface="Arial"/>
                  <a:sym typeface="Arial"/>
                </a:rPr>
                <a:t>orking </a:t>
              </a:r>
              <a:endParaRPr sz="2500"/>
            </a:p>
            <a:p>
              <a:pPr indent="-241300" lvl="0" marL="171450" marR="0" rtl="0" algn="l">
                <a:lnSpc>
                  <a:spcPct val="150000"/>
                </a:lnSpc>
                <a:spcBef>
                  <a:spcPts val="0"/>
                </a:spcBef>
                <a:spcAft>
                  <a:spcPts val="0"/>
                </a:spcAft>
                <a:buClr>
                  <a:srgbClr val="7F7F7F"/>
                </a:buClr>
                <a:buSzPts val="2300"/>
                <a:buFont typeface="Noto Sans Symbols"/>
                <a:buChar char="▪"/>
              </a:pPr>
              <a:r>
                <a:rPr lang="en-US" sz="2300">
                  <a:solidFill>
                    <a:srgbClr val="7F7F7F"/>
                  </a:solidFill>
                  <a:latin typeface="Arial"/>
                  <a:ea typeface="Arial"/>
                  <a:cs typeface="Arial"/>
                  <a:sym typeface="Arial"/>
                </a:rPr>
                <a:t>Simple </a:t>
              </a:r>
              <a:r>
                <a:rPr lang="en-US" sz="2300">
                  <a:solidFill>
                    <a:srgbClr val="7F7F7F"/>
                  </a:solidFill>
                </a:rPr>
                <a:t>g</a:t>
              </a:r>
              <a:r>
                <a:rPr lang="en-US" sz="2300">
                  <a:solidFill>
                    <a:srgbClr val="7F7F7F"/>
                  </a:solidFill>
                  <a:latin typeface="Arial"/>
                  <a:ea typeface="Arial"/>
                  <a:cs typeface="Arial"/>
                  <a:sym typeface="Arial"/>
                </a:rPr>
                <a:t>ame rules in place: ‘ID Levels’, ‘</a:t>
              </a:r>
              <a:r>
                <a:rPr lang="en-US" sz="2300">
                  <a:solidFill>
                    <a:srgbClr val="7F7F7F"/>
                  </a:solidFill>
                </a:rPr>
                <a:t>n</a:t>
              </a:r>
              <a:r>
                <a:rPr lang="en-US" sz="2300">
                  <a:solidFill>
                    <a:srgbClr val="7F7F7F"/>
                  </a:solidFill>
                  <a:latin typeface="Arial"/>
                  <a:ea typeface="Arial"/>
                  <a:cs typeface="Arial"/>
                  <a:sym typeface="Arial"/>
                </a:rPr>
                <a:t>umber of </a:t>
              </a:r>
              <a:r>
                <a:rPr lang="en-US" sz="2300">
                  <a:solidFill>
                    <a:srgbClr val="7F7F7F"/>
                  </a:solidFill>
                </a:rPr>
                <a:t>t</a:t>
              </a:r>
              <a:r>
                <a:rPr lang="en-US" sz="2300">
                  <a:solidFill>
                    <a:srgbClr val="7F7F7F"/>
                  </a:solidFill>
                  <a:latin typeface="Arial"/>
                  <a:ea typeface="Arial"/>
                  <a:cs typeface="Arial"/>
                  <a:sym typeface="Arial"/>
                </a:rPr>
                <a:t>rees’</a:t>
              </a:r>
              <a:endParaRPr sz="2500"/>
            </a:p>
            <a:p>
              <a:pPr indent="-241300" lvl="0" marL="171450" marR="0" rtl="0" algn="l">
                <a:lnSpc>
                  <a:spcPct val="150000"/>
                </a:lnSpc>
                <a:spcBef>
                  <a:spcPts val="0"/>
                </a:spcBef>
                <a:spcAft>
                  <a:spcPts val="0"/>
                </a:spcAft>
                <a:buClr>
                  <a:srgbClr val="7F7F7F"/>
                </a:buClr>
                <a:buSzPts val="2300"/>
                <a:buFont typeface="Noto Sans Symbols"/>
                <a:buChar char="▪"/>
              </a:pPr>
              <a:r>
                <a:rPr lang="en-US" sz="2300">
                  <a:solidFill>
                    <a:srgbClr val="7F7F7F"/>
                  </a:solidFill>
                  <a:latin typeface="Arial"/>
                  <a:ea typeface="Arial"/>
                  <a:cs typeface="Arial"/>
                  <a:sym typeface="Arial"/>
                </a:rPr>
                <a:t>Map </a:t>
              </a:r>
              <a:r>
                <a:rPr lang="en-US" sz="2300">
                  <a:solidFill>
                    <a:srgbClr val="7F7F7F"/>
                  </a:solidFill>
                </a:rPr>
                <a:t>v</a:t>
              </a:r>
              <a:r>
                <a:rPr lang="en-US" sz="2300">
                  <a:solidFill>
                    <a:srgbClr val="7F7F7F"/>
                  </a:solidFill>
                  <a:latin typeface="Arial"/>
                  <a:ea typeface="Arial"/>
                  <a:cs typeface="Arial"/>
                  <a:sym typeface="Arial"/>
                </a:rPr>
                <a:t>alidation </a:t>
              </a:r>
              <a:r>
                <a:rPr lang="en-US" sz="2300">
                  <a:solidFill>
                    <a:srgbClr val="7F7F7F"/>
                  </a:solidFill>
                </a:rPr>
                <a:t>p</a:t>
              </a:r>
              <a:r>
                <a:rPr lang="en-US" sz="2300">
                  <a:solidFill>
                    <a:srgbClr val="7F7F7F"/>
                  </a:solidFill>
                  <a:latin typeface="Arial"/>
                  <a:ea typeface="Arial"/>
                  <a:cs typeface="Arial"/>
                  <a:sym typeface="Arial"/>
                </a:rPr>
                <a:t>age and </a:t>
              </a:r>
              <a:r>
                <a:rPr lang="en-US" sz="2300">
                  <a:solidFill>
                    <a:srgbClr val="7F7F7F"/>
                  </a:solidFill>
                </a:rPr>
                <a:t>p</a:t>
              </a:r>
              <a:r>
                <a:rPr lang="en-US" sz="2300">
                  <a:solidFill>
                    <a:srgbClr val="7F7F7F"/>
                  </a:solidFill>
                  <a:latin typeface="Arial"/>
                  <a:ea typeface="Arial"/>
                  <a:cs typeface="Arial"/>
                  <a:sym typeface="Arial"/>
                </a:rPr>
                <a:t>rocess </a:t>
              </a:r>
              <a:r>
                <a:rPr lang="en-US" sz="2300">
                  <a:solidFill>
                    <a:srgbClr val="7F7F7F"/>
                  </a:solidFill>
                </a:rPr>
                <a:t>we</a:t>
              </a:r>
              <a:r>
                <a:rPr lang="en-US" sz="2300">
                  <a:solidFill>
                    <a:srgbClr val="7F7F7F"/>
                  </a:solidFill>
                  <a:latin typeface="Arial"/>
                  <a:ea typeface="Arial"/>
                  <a:cs typeface="Arial"/>
                  <a:sym typeface="Arial"/>
                </a:rPr>
                <a:t>re complete</a:t>
              </a:r>
              <a:r>
                <a:rPr lang="en-US" sz="2300">
                  <a:solidFill>
                    <a:srgbClr val="7F7F7F"/>
                  </a:solidFill>
                </a:rPr>
                <a:t>d</a:t>
              </a:r>
              <a:endParaRPr sz="2500"/>
            </a:p>
            <a:p>
              <a:pPr indent="-241300" lvl="0" marL="171450" marR="0" rtl="0" algn="l">
                <a:lnSpc>
                  <a:spcPct val="150000"/>
                </a:lnSpc>
                <a:spcBef>
                  <a:spcPts val="0"/>
                </a:spcBef>
                <a:spcAft>
                  <a:spcPts val="0"/>
                </a:spcAft>
                <a:buClr>
                  <a:srgbClr val="7F7F7F"/>
                </a:buClr>
                <a:buSzPts val="2300"/>
                <a:buFont typeface="Noto Sans Symbols"/>
                <a:buChar char="▪"/>
              </a:pPr>
              <a:r>
                <a:rPr lang="en-US" sz="2300">
                  <a:solidFill>
                    <a:srgbClr val="7F7F7F"/>
                  </a:solidFill>
                  <a:latin typeface="Arial"/>
                  <a:ea typeface="Arial"/>
                  <a:cs typeface="Arial"/>
                  <a:sym typeface="Arial"/>
                </a:rPr>
                <a:t>V1 </a:t>
              </a:r>
              <a:r>
                <a:rPr lang="en-US" sz="2300">
                  <a:solidFill>
                    <a:srgbClr val="7F7F7F"/>
                  </a:solidFill>
                </a:rPr>
                <a:t>p</a:t>
              </a:r>
              <a:r>
                <a:rPr lang="en-US" sz="2300">
                  <a:solidFill>
                    <a:srgbClr val="7F7F7F"/>
                  </a:solidFill>
                  <a:latin typeface="Arial"/>
                  <a:ea typeface="Arial"/>
                  <a:cs typeface="Arial"/>
                  <a:sym typeface="Arial"/>
                </a:rPr>
                <a:t>ublic </a:t>
              </a:r>
              <a:r>
                <a:rPr lang="en-US" sz="2300">
                  <a:solidFill>
                    <a:srgbClr val="7F7F7F"/>
                  </a:solidFill>
                </a:rPr>
                <a:t>r</a:t>
              </a:r>
              <a:r>
                <a:rPr lang="en-US" sz="2300">
                  <a:solidFill>
                    <a:srgbClr val="7F7F7F"/>
                  </a:solidFill>
                  <a:latin typeface="Arial"/>
                  <a:ea typeface="Arial"/>
                  <a:cs typeface="Arial"/>
                  <a:sym typeface="Arial"/>
                </a:rPr>
                <a:t>elease </a:t>
              </a:r>
              <a:endParaRPr sz="2500"/>
            </a:p>
            <a:p>
              <a:pPr indent="-241300" lvl="0" marL="171450" marR="0" rtl="0" algn="l">
                <a:lnSpc>
                  <a:spcPct val="150000"/>
                </a:lnSpc>
                <a:spcBef>
                  <a:spcPts val="0"/>
                </a:spcBef>
                <a:spcAft>
                  <a:spcPts val="0"/>
                </a:spcAft>
                <a:buClr>
                  <a:srgbClr val="7F7F7F"/>
                </a:buClr>
                <a:buSzPts val="2300"/>
                <a:buFont typeface="Noto Sans Symbols"/>
                <a:buChar char="▪"/>
              </a:pPr>
              <a:r>
                <a:rPr lang="en-US" sz="2300">
                  <a:solidFill>
                    <a:srgbClr val="7F7F7F"/>
                  </a:solidFill>
                  <a:latin typeface="Arial"/>
                  <a:ea typeface="Arial"/>
                  <a:cs typeface="Arial"/>
                  <a:sym typeface="Arial"/>
                </a:rPr>
                <a:t>Public </a:t>
              </a:r>
              <a:r>
                <a:rPr lang="en-US" sz="2300">
                  <a:solidFill>
                    <a:srgbClr val="7F7F7F"/>
                  </a:solidFill>
                </a:rPr>
                <a:t>c</a:t>
              </a:r>
              <a:r>
                <a:rPr lang="en-US" sz="2300">
                  <a:solidFill>
                    <a:srgbClr val="7F7F7F"/>
                  </a:solidFill>
                  <a:latin typeface="Arial"/>
                  <a:ea typeface="Arial"/>
                  <a:cs typeface="Arial"/>
                  <a:sym typeface="Arial"/>
                </a:rPr>
                <a:t>ode </a:t>
              </a:r>
              <a:r>
                <a:rPr lang="en-US" sz="2300">
                  <a:solidFill>
                    <a:srgbClr val="7F7F7F"/>
                  </a:solidFill>
                </a:rPr>
                <a:t>r</a:t>
              </a:r>
              <a:r>
                <a:rPr lang="en-US" sz="2300">
                  <a:solidFill>
                    <a:srgbClr val="7F7F7F"/>
                  </a:solidFill>
                  <a:latin typeface="Arial"/>
                  <a:ea typeface="Arial"/>
                  <a:cs typeface="Arial"/>
                  <a:sym typeface="Arial"/>
                </a:rPr>
                <a:t>elease on Github</a:t>
              </a:r>
              <a:endParaRPr sz="2500"/>
            </a:p>
          </p:txBody>
        </p:sp>
      </p:grpSp>
      <p:sp>
        <p:nvSpPr>
          <p:cNvPr id="189" name="Google Shape;189;p8"/>
          <p:cNvSpPr/>
          <p:nvPr/>
        </p:nvSpPr>
        <p:spPr>
          <a:xfrm>
            <a:off x="672061" y="5151590"/>
            <a:ext cx="10847904" cy="1040713"/>
          </a:xfrm>
          <a:prstGeom prst="leftRightArrow">
            <a:avLst>
              <a:gd fmla="val 44213" name="adj1"/>
              <a:gd fmla="val 70834" name="adj2"/>
            </a:avLst>
          </a:prstGeom>
          <a:gradFill>
            <a:gsLst>
              <a:gs pos="0">
                <a:srgbClr val="595959"/>
              </a:gs>
              <a:gs pos="100000">
                <a:srgbClr val="7F7F7F"/>
              </a:gs>
            </a:gsLst>
            <a:lin ang="162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nvGrpSpPr>
          <p:cNvPr id="190" name="Google Shape;190;p8"/>
          <p:cNvGrpSpPr/>
          <p:nvPr/>
        </p:nvGrpSpPr>
        <p:grpSpPr>
          <a:xfrm>
            <a:off x="1889823" y="5439115"/>
            <a:ext cx="8315461" cy="481975"/>
            <a:chOff x="1545840" y="5654914"/>
            <a:chExt cx="5636237" cy="326684"/>
          </a:xfrm>
        </p:grpSpPr>
        <p:sp>
          <p:nvSpPr>
            <p:cNvPr id="191" name="Google Shape;191;p8"/>
            <p:cNvSpPr txBox="1"/>
            <p:nvPr/>
          </p:nvSpPr>
          <p:spPr>
            <a:xfrm>
              <a:off x="1545840" y="5654914"/>
              <a:ext cx="1019375" cy="3129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July 2020</a:t>
              </a:r>
              <a:endParaRPr/>
            </a:p>
          </p:txBody>
        </p:sp>
        <p:sp>
          <p:nvSpPr>
            <p:cNvPr id="192" name="Google Shape;192;p8"/>
            <p:cNvSpPr txBox="1"/>
            <p:nvPr/>
          </p:nvSpPr>
          <p:spPr>
            <a:xfrm>
              <a:off x="3321281" y="5654914"/>
              <a:ext cx="590198" cy="3129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2021</a:t>
              </a:r>
              <a:endParaRPr/>
            </a:p>
          </p:txBody>
        </p:sp>
        <p:sp>
          <p:nvSpPr>
            <p:cNvPr id="193" name="Google Shape;193;p8"/>
            <p:cNvSpPr txBox="1"/>
            <p:nvPr/>
          </p:nvSpPr>
          <p:spPr>
            <a:xfrm>
              <a:off x="4995477" y="5668679"/>
              <a:ext cx="590198" cy="3129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2022</a:t>
              </a:r>
              <a:endParaRPr/>
            </a:p>
          </p:txBody>
        </p:sp>
        <p:sp>
          <p:nvSpPr>
            <p:cNvPr id="194" name="Google Shape;194;p8"/>
            <p:cNvSpPr txBox="1"/>
            <p:nvPr/>
          </p:nvSpPr>
          <p:spPr>
            <a:xfrm>
              <a:off x="6591878" y="5668679"/>
              <a:ext cx="590199" cy="31291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2023</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232d5d68107_3_0"/>
          <p:cNvSpPr txBox="1"/>
          <p:nvPr>
            <p:ph type="title"/>
          </p:nvPr>
        </p:nvSpPr>
        <p:spPr>
          <a:xfrm>
            <a:off x="1199006" y="259558"/>
            <a:ext cx="10149000" cy="691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595959"/>
              </a:buClr>
              <a:buSzPts val="3600"/>
              <a:buFont typeface="Arial"/>
              <a:buNone/>
            </a:pPr>
            <a:r>
              <a:rPr lang="en-US"/>
              <a:t>Roadmap </a:t>
            </a:r>
            <a:endParaRPr>
              <a:solidFill>
                <a:srgbClr val="FF0000"/>
              </a:solidFill>
            </a:endParaRPr>
          </a:p>
        </p:txBody>
      </p:sp>
      <p:sp>
        <p:nvSpPr>
          <p:cNvPr id="201" name="Google Shape;201;g232d5d68107_3_0"/>
          <p:cNvSpPr txBox="1"/>
          <p:nvPr>
            <p:ph idx="12" type="sldNum"/>
          </p:nvPr>
        </p:nvSpPr>
        <p:spPr>
          <a:xfrm>
            <a:off x="209550" y="167011"/>
            <a:ext cx="628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grpSp>
        <p:nvGrpSpPr>
          <p:cNvPr id="202" name="Google Shape;202;g232d5d68107_3_0"/>
          <p:cNvGrpSpPr/>
          <p:nvPr/>
        </p:nvGrpSpPr>
        <p:grpSpPr>
          <a:xfrm>
            <a:off x="1477587" y="1141904"/>
            <a:ext cx="2302246" cy="4487769"/>
            <a:chOff x="2406656" y="2778037"/>
            <a:chExt cx="1560497" cy="3041877"/>
          </a:xfrm>
        </p:grpSpPr>
        <p:grpSp>
          <p:nvGrpSpPr>
            <p:cNvPr id="203" name="Google Shape;203;g232d5d68107_3_0"/>
            <p:cNvGrpSpPr/>
            <p:nvPr/>
          </p:nvGrpSpPr>
          <p:grpSpPr>
            <a:xfrm>
              <a:off x="2432032" y="2778037"/>
              <a:ext cx="1468817" cy="516303"/>
              <a:chOff x="2454455" y="2778037"/>
              <a:chExt cx="1468817" cy="516303"/>
            </a:xfrm>
          </p:grpSpPr>
          <p:grpSp>
            <p:nvGrpSpPr>
              <p:cNvPr id="204" name="Google Shape;204;g232d5d68107_3_0"/>
              <p:cNvGrpSpPr/>
              <p:nvPr/>
            </p:nvGrpSpPr>
            <p:grpSpPr>
              <a:xfrm>
                <a:off x="2454455" y="2778037"/>
                <a:ext cx="1468817" cy="516303"/>
                <a:chOff x="2454455" y="2778037"/>
                <a:chExt cx="1468817" cy="516303"/>
              </a:xfrm>
            </p:grpSpPr>
            <p:sp>
              <p:nvSpPr>
                <p:cNvPr id="205" name="Google Shape;205;g232d5d68107_3_0"/>
                <p:cNvSpPr/>
                <p:nvPr/>
              </p:nvSpPr>
              <p:spPr>
                <a:xfrm>
                  <a:off x="2454455" y="2778037"/>
                  <a:ext cx="1468817" cy="516303"/>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AA97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206" name="Google Shape;206;g232d5d68107_3_0"/>
                <p:cNvSpPr/>
                <p:nvPr/>
              </p:nvSpPr>
              <p:spPr>
                <a:xfrm>
                  <a:off x="2508291" y="2823052"/>
                  <a:ext cx="1119246" cy="426070"/>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207" name="Google Shape;207;g232d5d68107_3_0"/>
              <p:cNvSpPr txBox="1"/>
              <p:nvPr/>
            </p:nvSpPr>
            <p:spPr>
              <a:xfrm>
                <a:off x="2599877" y="2868104"/>
                <a:ext cx="933600" cy="354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7F7F7F"/>
                    </a:solidFill>
                    <a:latin typeface="Arial"/>
                    <a:ea typeface="Arial"/>
                    <a:cs typeface="Arial"/>
                    <a:sym typeface="Arial"/>
                  </a:rPr>
                  <a:t>V1 </a:t>
                </a:r>
                <a:r>
                  <a:rPr lang="en-US" sz="1800">
                    <a:solidFill>
                      <a:srgbClr val="7F7F7F"/>
                    </a:solidFill>
                    <a:latin typeface="Arial"/>
                    <a:ea typeface="Arial"/>
                    <a:cs typeface="Arial"/>
                    <a:sym typeface="Arial"/>
                  </a:rPr>
                  <a:t>(MVP)</a:t>
                </a:r>
                <a:endParaRPr/>
              </a:p>
            </p:txBody>
          </p:sp>
        </p:grpSp>
        <p:grpSp>
          <p:nvGrpSpPr>
            <p:cNvPr id="208" name="Google Shape;208;g232d5d68107_3_0"/>
            <p:cNvGrpSpPr/>
            <p:nvPr/>
          </p:nvGrpSpPr>
          <p:grpSpPr>
            <a:xfrm>
              <a:off x="2406656" y="3204514"/>
              <a:ext cx="1560497" cy="2615400"/>
              <a:chOff x="2406656" y="3204514"/>
              <a:chExt cx="1560497" cy="2615400"/>
            </a:xfrm>
          </p:grpSpPr>
          <p:sp>
            <p:nvSpPr>
              <p:cNvPr id="209" name="Google Shape;209;g232d5d68107_3_0"/>
              <p:cNvSpPr txBox="1"/>
              <p:nvPr/>
            </p:nvSpPr>
            <p:spPr>
              <a:xfrm>
                <a:off x="2451253" y="3526924"/>
                <a:ext cx="1515900" cy="206580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Basic Data Collection Processing Tested and Working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Simple Game rules in place: ‘ID Levels’, ‘Number of Trees’</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Map Validation Page and Process are complete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V1 Public Release \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Public Code Release on Github</a:t>
                </a:r>
                <a:endParaRPr/>
              </a:p>
            </p:txBody>
          </p:sp>
          <p:cxnSp>
            <p:nvCxnSpPr>
              <p:cNvPr id="210" name="Google Shape;210;g232d5d68107_3_0"/>
              <p:cNvCxnSpPr/>
              <p:nvPr/>
            </p:nvCxnSpPr>
            <p:spPr>
              <a:xfrm>
                <a:off x="2406656" y="3204514"/>
                <a:ext cx="0" cy="2615400"/>
              </a:xfrm>
              <a:prstGeom prst="straightConnector1">
                <a:avLst/>
              </a:prstGeom>
              <a:noFill/>
              <a:ln cap="flat" cmpd="sng" w="9525">
                <a:solidFill>
                  <a:srgbClr val="AA9766"/>
                </a:solidFill>
                <a:prstDash val="dash"/>
                <a:miter lim="800000"/>
                <a:headEnd len="sm" w="sm" type="none"/>
                <a:tailEnd len="sm" w="sm" type="none"/>
              </a:ln>
            </p:spPr>
          </p:cxnSp>
        </p:grpSp>
      </p:grpSp>
      <p:grpSp>
        <p:nvGrpSpPr>
          <p:cNvPr id="211" name="Google Shape;211;g232d5d68107_3_0"/>
          <p:cNvGrpSpPr/>
          <p:nvPr/>
        </p:nvGrpSpPr>
        <p:grpSpPr>
          <a:xfrm>
            <a:off x="3807174" y="580040"/>
            <a:ext cx="7540895" cy="5040343"/>
            <a:chOff x="3851026" y="2397189"/>
            <a:chExt cx="5111331" cy="3416420"/>
          </a:xfrm>
        </p:grpSpPr>
        <p:grpSp>
          <p:nvGrpSpPr>
            <p:cNvPr id="212" name="Google Shape;212;g232d5d68107_3_0"/>
            <p:cNvGrpSpPr/>
            <p:nvPr/>
          </p:nvGrpSpPr>
          <p:grpSpPr>
            <a:xfrm>
              <a:off x="3895710" y="2984777"/>
              <a:ext cx="1465395" cy="515100"/>
              <a:chOff x="3916825" y="2984777"/>
              <a:chExt cx="1465395" cy="515100"/>
            </a:xfrm>
          </p:grpSpPr>
          <p:grpSp>
            <p:nvGrpSpPr>
              <p:cNvPr id="213" name="Google Shape;213;g232d5d68107_3_0"/>
              <p:cNvGrpSpPr/>
              <p:nvPr/>
            </p:nvGrpSpPr>
            <p:grpSpPr>
              <a:xfrm>
                <a:off x="3916825" y="2984777"/>
                <a:ext cx="1465395" cy="515100"/>
                <a:chOff x="1978197" y="1436441"/>
                <a:chExt cx="2852072" cy="1002530"/>
              </a:xfrm>
            </p:grpSpPr>
            <p:sp>
              <p:nvSpPr>
                <p:cNvPr id="214" name="Google Shape;214;g232d5d68107_3_0"/>
                <p:cNvSpPr/>
                <p:nvPr/>
              </p:nvSpPr>
              <p:spPr>
                <a:xfrm>
                  <a:off x="1978197" y="1436441"/>
                  <a:ext cx="2852072" cy="1002530"/>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82945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215" name="Google Shape;215;g232d5d68107_3_0"/>
                <p:cNvSpPr/>
                <p:nvPr/>
              </p:nvSpPr>
              <p:spPr>
                <a:xfrm>
                  <a:off x="2082969" y="1524001"/>
                  <a:ext cx="2173293" cy="827320"/>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216" name="Google Shape;216;g232d5d68107_3_0"/>
              <p:cNvSpPr txBox="1"/>
              <p:nvPr/>
            </p:nvSpPr>
            <p:spPr>
              <a:xfrm>
                <a:off x="4317635" y="3074867"/>
                <a:ext cx="423000" cy="354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7F7F7F"/>
                    </a:solidFill>
                    <a:latin typeface="Arial"/>
                    <a:ea typeface="Arial"/>
                    <a:cs typeface="Arial"/>
                    <a:sym typeface="Arial"/>
                  </a:rPr>
                  <a:t>V2</a:t>
                </a:r>
                <a:endParaRPr/>
              </a:p>
            </p:txBody>
          </p:sp>
        </p:grpSp>
        <p:grpSp>
          <p:nvGrpSpPr>
            <p:cNvPr id="217" name="Google Shape;217;g232d5d68107_3_0"/>
            <p:cNvGrpSpPr/>
            <p:nvPr/>
          </p:nvGrpSpPr>
          <p:grpSpPr>
            <a:xfrm>
              <a:off x="3851026" y="2397189"/>
              <a:ext cx="5111331" cy="3416420"/>
              <a:chOff x="3851026" y="2397189"/>
              <a:chExt cx="5111331" cy="3416420"/>
            </a:xfrm>
          </p:grpSpPr>
          <p:sp>
            <p:nvSpPr>
              <p:cNvPr id="218" name="Google Shape;218;g232d5d68107_3_0"/>
              <p:cNvSpPr txBox="1"/>
              <p:nvPr/>
            </p:nvSpPr>
            <p:spPr>
              <a:xfrm>
                <a:off x="5623657" y="2397189"/>
                <a:ext cx="3338700" cy="2462400"/>
              </a:xfrm>
              <a:prstGeom prst="rect">
                <a:avLst/>
              </a:prstGeom>
              <a:noFill/>
              <a:ln>
                <a:noFill/>
              </a:ln>
            </p:spPr>
            <p:txBody>
              <a:bodyPr anchorCtr="0" anchor="t" bIns="45700" lIns="91425" spcFirstLastPara="1" rIns="91425" wrap="square" tIns="45700">
                <a:spAutoFit/>
              </a:bodyPr>
              <a:lstStyle/>
              <a:p>
                <a:pPr indent="-222250" lvl="0" marL="171450" marR="0" rtl="0" algn="l">
                  <a:lnSpc>
                    <a:spcPct val="150000"/>
                  </a:lnSpc>
                  <a:spcBef>
                    <a:spcPts val="0"/>
                  </a:spcBef>
                  <a:spcAft>
                    <a:spcPts val="0"/>
                  </a:spcAft>
                  <a:buClr>
                    <a:srgbClr val="7F7F7F"/>
                  </a:buClr>
                  <a:buSzPts val="2000"/>
                  <a:buFont typeface="Noto Sans Symbols"/>
                  <a:buChar char="▪"/>
                </a:pPr>
                <a:r>
                  <a:rPr lang="en-US" sz="2000">
                    <a:solidFill>
                      <a:srgbClr val="7F7F7F"/>
                    </a:solidFill>
                    <a:latin typeface="Arial"/>
                    <a:ea typeface="Arial"/>
                    <a:cs typeface="Arial"/>
                    <a:sym typeface="Arial"/>
                  </a:rPr>
                  <a:t>Added in-</a:t>
                </a:r>
                <a:r>
                  <a:rPr lang="en-US" sz="2000">
                    <a:solidFill>
                      <a:srgbClr val="7F7F7F"/>
                    </a:solidFill>
                  </a:rPr>
                  <a:t>a</a:t>
                </a:r>
                <a:r>
                  <a:rPr lang="en-US" sz="2000">
                    <a:solidFill>
                      <a:srgbClr val="7F7F7F"/>
                    </a:solidFill>
                    <a:latin typeface="Arial"/>
                    <a:ea typeface="Arial"/>
                    <a:cs typeface="Arial"/>
                    <a:sym typeface="Arial"/>
                  </a:rPr>
                  <a:t>pp </a:t>
                </a:r>
                <a:r>
                  <a:rPr lang="en-US" sz="2000">
                    <a:solidFill>
                      <a:srgbClr val="7F7F7F"/>
                    </a:solidFill>
                  </a:rPr>
                  <a:t>m</a:t>
                </a:r>
                <a:r>
                  <a:rPr lang="en-US" sz="2000">
                    <a:solidFill>
                      <a:srgbClr val="7F7F7F"/>
                    </a:solidFill>
                    <a:latin typeface="Arial"/>
                    <a:ea typeface="Arial"/>
                    <a:cs typeface="Arial"/>
                    <a:sym typeface="Arial"/>
                  </a:rPr>
                  <a:t>ap </a:t>
                </a:r>
                <a:r>
                  <a:rPr lang="en-US" sz="2000">
                    <a:solidFill>
                      <a:srgbClr val="7F7F7F"/>
                    </a:solidFill>
                  </a:rPr>
                  <a:t>v</a:t>
                </a:r>
                <a:r>
                  <a:rPr lang="en-US" sz="2000">
                    <a:solidFill>
                      <a:srgbClr val="7F7F7F"/>
                    </a:solidFill>
                    <a:latin typeface="Arial"/>
                    <a:ea typeface="Arial"/>
                    <a:cs typeface="Arial"/>
                    <a:sym typeface="Arial"/>
                  </a:rPr>
                  <a:t>alidation</a:t>
                </a:r>
                <a:endParaRPr sz="2200"/>
              </a:p>
              <a:p>
                <a:pPr indent="-222250" lvl="0" marL="171450" marR="0" rtl="0" algn="l">
                  <a:lnSpc>
                    <a:spcPct val="150000"/>
                  </a:lnSpc>
                  <a:spcBef>
                    <a:spcPts val="0"/>
                  </a:spcBef>
                  <a:spcAft>
                    <a:spcPts val="0"/>
                  </a:spcAft>
                  <a:buClr>
                    <a:srgbClr val="7F7F7F"/>
                  </a:buClr>
                  <a:buSzPts val="2000"/>
                  <a:buFont typeface="Noto Sans Symbols"/>
                  <a:buChar char="▪"/>
                </a:pPr>
                <a:r>
                  <a:rPr lang="en-US" sz="2000">
                    <a:solidFill>
                      <a:srgbClr val="7F7F7F"/>
                    </a:solidFill>
                    <a:latin typeface="Arial"/>
                    <a:ea typeface="Arial"/>
                    <a:cs typeface="Arial"/>
                    <a:sym typeface="Arial"/>
                  </a:rPr>
                  <a:t>Added iTree API</a:t>
                </a:r>
                <a:endParaRPr sz="2200"/>
              </a:p>
              <a:p>
                <a:pPr indent="-222250" lvl="0" marL="171450" marR="0" rtl="0" algn="l">
                  <a:lnSpc>
                    <a:spcPct val="150000"/>
                  </a:lnSpc>
                  <a:spcBef>
                    <a:spcPts val="0"/>
                  </a:spcBef>
                  <a:spcAft>
                    <a:spcPts val="0"/>
                  </a:spcAft>
                  <a:buClr>
                    <a:srgbClr val="7F7F7F"/>
                  </a:buClr>
                  <a:buSzPts val="2000"/>
                  <a:buFont typeface="Noto Sans Symbols"/>
                  <a:buChar char="▪"/>
                </a:pPr>
                <a:r>
                  <a:rPr lang="en-US" sz="2000">
                    <a:solidFill>
                      <a:srgbClr val="7F7F7F"/>
                    </a:solidFill>
                    <a:latin typeface="Arial"/>
                    <a:ea typeface="Arial"/>
                    <a:cs typeface="Arial"/>
                    <a:sym typeface="Arial"/>
                  </a:rPr>
                  <a:t>Made app available in </a:t>
                </a:r>
                <a:endParaRPr sz="2200"/>
              </a:p>
              <a:p>
                <a:pPr indent="0" lvl="0" marL="0" marR="0" rtl="0" algn="l">
                  <a:lnSpc>
                    <a:spcPct val="150000"/>
                  </a:lnSpc>
                  <a:spcBef>
                    <a:spcPts val="0"/>
                  </a:spcBef>
                  <a:spcAft>
                    <a:spcPts val="0"/>
                  </a:spcAft>
                  <a:buNone/>
                </a:pPr>
                <a:r>
                  <a:rPr lang="en-US" sz="2000">
                    <a:solidFill>
                      <a:srgbClr val="7F7F7F"/>
                    </a:solidFill>
                    <a:latin typeface="Arial"/>
                    <a:ea typeface="Arial"/>
                    <a:cs typeface="Arial"/>
                    <a:sym typeface="Arial"/>
                  </a:rPr>
                  <a:t>    USA and Canada</a:t>
                </a:r>
                <a:endParaRPr sz="2200"/>
              </a:p>
              <a:p>
                <a:pPr indent="-222250" lvl="0" marL="171450" marR="0" rtl="0" algn="l">
                  <a:lnSpc>
                    <a:spcPct val="150000"/>
                  </a:lnSpc>
                  <a:spcBef>
                    <a:spcPts val="0"/>
                  </a:spcBef>
                  <a:spcAft>
                    <a:spcPts val="0"/>
                  </a:spcAft>
                  <a:buClr>
                    <a:srgbClr val="7F7F7F"/>
                  </a:buClr>
                  <a:buSzPts val="2000"/>
                  <a:buFont typeface="Noto Sans Symbols"/>
                  <a:buChar char="▪"/>
                </a:pPr>
                <a:r>
                  <a:rPr lang="en-US" sz="2000">
                    <a:solidFill>
                      <a:srgbClr val="7F7F7F"/>
                    </a:solidFill>
                    <a:latin typeface="Arial"/>
                    <a:ea typeface="Arial"/>
                    <a:cs typeface="Arial"/>
                    <a:sym typeface="Arial"/>
                  </a:rPr>
                  <a:t>Removed expo-cli and became a purely react-native application (some legacy expo dependencies handled with</a:t>
                </a:r>
                <a:endParaRPr sz="2200"/>
              </a:p>
              <a:p>
                <a:pPr indent="0" lvl="0" marL="0" marR="0" rtl="0" algn="l">
                  <a:lnSpc>
                    <a:spcPct val="150000"/>
                  </a:lnSpc>
                  <a:spcBef>
                    <a:spcPts val="0"/>
                  </a:spcBef>
                  <a:spcAft>
                    <a:spcPts val="0"/>
                  </a:spcAft>
                  <a:buNone/>
                </a:pPr>
                <a:r>
                  <a:rPr lang="en-US" sz="2000">
                    <a:solidFill>
                      <a:srgbClr val="7F7F7F"/>
                    </a:solidFill>
                    <a:latin typeface="Arial"/>
                    <a:ea typeface="Arial"/>
                    <a:cs typeface="Arial"/>
                    <a:sym typeface="Arial"/>
                  </a:rPr>
                  <a:t>    ‘react-native-unimodules’)</a:t>
                </a:r>
                <a:endParaRPr sz="2200"/>
              </a:p>
            </p:txBody>
          </p:sp>
          <p:cxnSp>
            <p:nvCxnSpPr>
              <p:cNvPr id="219" name="Google Shape;219;g232d5d68107_3_0"/>
              <p:cNvCxnSpPr/>
              <p:nvPr/>
            </p:nvCxnSpPr>
            <p:spPr>
              <a:xfrm>
                <a:off x="3851026" y="3396809"/>
                <a:ext cx="0" cy="2416800"/>
              </a:xfrm>
              <a:prstGeom prst="straightConnector1">
                <a:avLst/>
              </a:prstGeom>
              <a:noFill/>
              <a:ln cap="flat" cmpd="sng" w="9525">
                <a:solidFill>
                  <a:srgbClr val="829458"/>
                </a:solidFill>
                <a:prstDash val="dash"/>
                <a:miter lim="800000"/>
                <a:headEnd len="sm" w="sm" type="none"/>
                <a:tailEnd len="sm" w="sm" type="none"/>
              </a:ln>
            </p:spPr>
          </p:cxnSp>
        </p:grpSp>
      </p:grpSp>
      <p:sp>
        <p:nvSpPr>
          <p:cNvPr id="220" name="Google Shape;220;g232d5d68107_3_0"/>
          <p:cNvSpPr/>
          <p:nvPr/>
        </p:nvSpPr>
        <p:spPr>
          <a:xfrm>
            <a:off x="672026" y="5151439"/>
            <a:ext cx="10847651" cy="1040549"/>
          </a:xfrm>
          <a:prstGeom prst="leftRightArrow">
            <a:avLst>
              <a:gd fmla="val 44213" name="adj1"/>
              <a:gd fmla="val 70834" name="adj2"/>
            </a:avLst>
          </a:prstGeom>
          <a:gradFill>
            <a:gsLst>
              <a:gs pos="0">
                <a:srgbClr val="595959"/>
              </a:gs>
              <a:gs pos="100000">
                <a:srgbClr val="7F7F7F"/>
              </a:gs>
            </a:gsLst>
            <a:lin ang="16200038"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nvGrpSpPr>
          <p:cNvPr id="221" name="Google Shape;221;g232d5d68107_3_0"/>
          <p:cNvGrpSpPr/>
          <p:nvPr/>
        </p:nvGrpSpPr>
        <p:grpSpPr>
          <a:xfrm>
            <a:off x="1889764" y="5438958"/>
            <a:ext cx="8315157" cy="481938"/>
            <a:chOff x="1545840" y="5654914"/>
            <a:chExt cx="5636138" cy="326665"/>
          </a:xfrm>
        </p:grpSpPr>
        <p:sp>
          <p:nvSpPr>
            <p:cNvPr id="222" name="Google Shape;222;g232d5d68107_3_0"/>
            <p:cNvSpPr txBox="1"/>
            <p:nvPr/>
          </p:nvSpPr>
          <p:spPr>
            <a:xfrm>
              <a:off x="1545840" y="5654914"/>
              <a:ext cx="10194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July 2020</a:t>
              </a:r>
              <a:endParaRPr/>
            </a:p>
          </p:txBody>
        </p:sp>
        <p:sp>
          <p:nvSpPr>
            <p:cNvPr id="223" name="Google Shape;223;g232d5d68107_3_0"/>
            <p:cNvSpPr txBox="1"/>
            <p:nvPr/>
          </p:nvSpPr>
          <p:spPr>
            <a:xfrm>
              <a:off x="3321281" y="5654914"/>
              <a:ext cx="5901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2021</a:t>
              </a:r>
              <a:endParaRPr/>
            </a:p>
          </p:txBody>
        </p:sp>
        <p:sp>
          <p:nvSpPr>
            <p:cNvPr id="224" name="Google Shape;224;g232d5d68107_3_0"/>
            <p:cNvSpPr txBox="1"/>
            <p:nvPr/>
          </p:nvSpPr>
          <p:spPr>
            <a:xfrm>
              <a:off x="4995477" y="5668679"/>
              <a:ext cx="5901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2022</a:t>
              </a:r>
              <a:endParaRPr/>
            </a:p>
          </p:txBody>
        </p:sp>
        <p:sp>
          <p:nvSpPr>
            <p:cNvPr id="225" name="Google Shape;225;g232d5d68107_3_0"/>
            <p:cNvSpPr txBox="1"/>
            <p:nvPr/>
          </p:nvSpPr>
          <p:spPr>
            <a:xfrm>
              <a:off x="6591878" y="5668679"/>
              <a:ext cx="5901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2023</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232d5d68107_3_51"/>
          <p:cNvSpPr txBox="1"/>
          <p:nvPr>
            <p:ph type="title"/>
          </p:nvPr>
        </p:nvSpPr>
        <p:spPr>
          <a:xfrm>
            <a:off x="1199006" y="259558"/>
            <a:ext cx="10149000" cy="691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595959"/>
              </a:buClr>
              <a:buSzPts val="3600"/>
              <a:buFont typeface="Arial"/>
              <a:buNone/>
            </a:pPr>
            <a:r>
              <a:rPr lang="en-US"/>
              <a:t>Roadmap </a:t>
            </a:r>
            <a:endParaRPr>
              <a:solidFill>
                <a:srgbClr val="FF0000"/>
              </a:solidFill>
            </a:endParaRPr>
          </a:p>
        </p:txBody>
      </p:sp>
      <p:sp>
        <p:nvSpPr>
          <p:cNvPr id="232" name="Google Shape;232;g232d5d68107_3_51"/>
          <p:cNvSpPr txBox="1"/>
          <p:nvPr>
            <p:ph idx="12" type="sldNum"/>
          </p:nvPr>
        </p:nvSpPr>
        <p:spPr>
          <a:xfrm>
            <a:off x="209550" y="167011"/>
            <a:ext cx="628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grpSp>
        <p:nvGrpSpPr>
          <p:cNvPr id="233" name="Google Shape;233;g232d5d68107_3_51"/>
          <p:cNvGrpSpPr/>
          <p:nvPr/>
        </p:nvGrpSpPr>
        <p:grpSpPr>
          <a:xfrm>
            <a:off x="1477587" y="411412"/>
            <a:ext cx="10222597" cy="5218261"/>
            <a:chOff x="1102208" y="1398570"/>
            <a:chExt cx="7709930" cy="3935637"/>
          </a:xfrm>
        </p:grpSpPr>
        <p:grpSp>
          <p:nvGrpSpPr>
            <p:cNvPr id="234" name="Google Shape;234;g232d5d68107_3_51"/>
            <p:cNvGrpSpPr/>
            <p:nvPr/>
          </p:nvGrpSpPr>
          <p:grpSpPr>
            <a:xfrm>
              <a:off x="1102208" y="1949511"/>
              <a:ext cx="1736365" cy="3384697"/>
              <a:chOff x="2406656" y="2778037"/>
              <a:chExt cx="1560497" cy="3041877"/>
            </a:xfrm>
          </p:grpSpPr>
          <p:grpSp>
            <p:nvGrpSpPr>
              <p:cNvPr id="235" name="Google Shape;235;g232d5d68107_3_51"/>
              <p:cNvGrpSpPr/>
              <p:nvPr/>
            </p:nvGrpSpPr>
            <p:grpSpPr>
              <a:xfrm>
                <a:off x="2432032" y="2778037"/>
                <a:ext cx="1468817" cy="516303"/>
                <a:chOff x="2454455" y="2778037"/>
                <a:chExt cx="1468817" cy="516303"/>
              </a:xfrm>
            </p:grpSpPr>
            <p:grpSp>
              <p:nvGrpSpPr>
                <p:cNvPr id="236" name="Google Shape;236;g232d5d68107_3_51"/>
                <p:cNvGrpSpPr/>
                <p:nvPr/>
              </p:nvGrpSpPr>
              <p:grpSpPr>
                <a:xfrm>
                  <a:off x="2454455" y="2778037"/>
                  <a:ext cx="1468817" cy="516303"/>
                  <a:chOff x="2454455" y="2778037"/>
                  <a:chExt cx="1468817" cy="516303"/>
                </a:xfrm>
              </p:grpSpPr>
              <p:sp>
                <p:nvSpPr>
                  <p:cNvPr id="237" name="Google Shape;237;g232d5d68107_3_51"/>
                  <p:cNvSpPr/>
                  <p:nvPr/>
                </p:nvSpPr>
                <p:spPr>
                  <a:xfrm>
                    <a:off x="2454455" y="2778037"/>
                    <a:ext cx="1468817" cy="516303"/>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AA97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238" name="Google Shape;238;g232d5d68107_3_51"/>
                  <p:cNvSpPr/>
                  <p:nvPr/>
                </p:nvSpPr>
                <p:spPr>
                  <a:xfrm>
                    <a:off x="2508291" y="2823052"/>
                    <a:ext cx="1119246" cy="426070"/>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239" name="Google Shape;239;g232d5d68107_3_51"/>
                <p:cNvSpPr txBox="1"/>
                <p:nvPr/>
              </p:nvSpPr>
              <p:spPr>
                <a:xfrm>
                  <a:off x="2599877" y="2868104"/>
                  <a:ext cx="933600" cy="354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7F7F7F"/>
                      </a:solidFill>
                      <a:latin typeface="Arial"/>
                      <a:ea typeface="Arial"/>
                      <a:cs typeface="Arial"/>
                      <a:sym typeface="Arial"/>
                    </a:rPr>
                    <a:t>V1 </a:t>
                  </a:r>
                  <a:r>
                    <a:rPr lang="en-US" sz="1800">
                      <a:solidFill>
                        <a:srgbClr val="7F7F7F"/>
                      </a:solidFill>
                      <a:latin typeface="Arial"/>
                      <a:ea typeface="Arial"/>
                      <a:cs typeface="Arial"/>
                      <a:sym typeface="Arial"/>
                    </a:rPr>
                    <a:t>(MVP)</a:t>
                  </a:r>
                  <a:endParaRPr/>
                </a:p>
              </p:txBody>
            </p:sp>
          </p:grpSp>
          <p:grpSp>
            <p:nvGrpSpPr>
              <p:cNvPr id="240" name="Google Shape;240;g232d5d68107_3_51"/>
              <p:cNvGrpSpPr/>
              <p:nvPr/>
            </p:nvGrpSpPr>
            <p:grpSpPr>
              <a:xfrm>
                <a:off x="2406656" y="3204514"/>
                <a:ext cx="1560497" cy="2615400"/>
                <a:chOff x="2406656" y="3204514"/>
                <a:chExt cx="1560497" cy="2615400"/>
              </a:xfrm>
            </p:grpSpPr>
            <p:sp>
              <p:nvSpPr>
                <p:cNvPr id="241" name="Google Shape;241;g232d5d68107_3_51"/>
                <p:cNvSpPr txBox="1"/>
                <p:nvPr/>
              </p:nvSpPr>
              <p:spPr>
                <a:xfrm>
                  <a:off x="2451253" y="3526924"/>
                  <a:ext cx="1515900" cy="187800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Basic Data Collection Processing Tested and Working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Simple Game rules in place: ‘ID Levels’, ‘Number of Trees’</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Map Validation Page and Process are complete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V1 Public Release \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Public Code Release on Git</a:t>
                  </a:r>
                  <a:endParaRPr/>
                </a:p>
              </p:txBody>
            </p:sp>
            <p:cxnSp>
              <p:nvCxnSpPr>
                <p:cNvPr id="242" name="Google Shape;242;g232d5d68107_3_51"/>
                <p:cNvCxnSpPr/>
                <p:nvPr/>
              </p:nvCxnSpPr>
              <p:spPr>
                <a:xfrm>
                  <a:off x="2406656" y="3204514"/>
                  <a:ext cx="0" cy="2615400"/>
                </a:xfrm>
                <a:prstGeom prst="straightConnector1">
                  <a:avLst/>
                </a:prstGeom>
                <a:noFill/>
                <a:ln cap="flat" cmpd="sng" w="9525">
                  <a:solidFill>
                    <a:srgbClr val="AA9766"/>
                  </a:solidFill>
                  <a:prstDash val="dash"/>
                  <a:miter lim="800000"/>
                  <a:headEnd len="sm" w="sm" type="none"/>
                  <a:tailEnd len="sm" w="sm" type="none"/>
                </a:ln>
              </p:spPr>
            </p:cxnSp>
          </p:grpSp>
        </p:grpSp>
        <p:grpSp>
          <p:nvGrpSpPr>
            <p:cNvPr id="243" name="Google Shape;243;g232d5d68107_3_51"/>
            <p:cNvGrpSpPr/>
            <p:nvPr/>
          </p:nvGrpSpPr>
          <p:grpSpPr>
            <a:xfrm>
              <a:off x="2849323" y="2179558"/>
              <a:ext cx="1875678" cy="3147642"/>
              <a:chOff x="3842156" y="2984777"/>
              <a:chExt cx="1685700" cy="2828832"/>
            </a:xfrm>
          </p:grpSpPr>
          <p:grpSp>
            <p:nvGrpSpPr>
              <p:cNvPr id="244" name="Google Shape;244;g232d5d68107_3_51"/>
              <p:cNvGrpSpPr/>
              <p:nvPr/>
            </p:nvGrpSpPr>
            <p:grpSpPr>
              <a:xfrm>
                <a:off x="3895710" y="2984777"/>
                <a:ext cx="1465395" cy="515100"/>
                <a:chOff x="3916825" y="2984777"/>
                <a:chExt cx="1465395" cy="515100"/>
              </a:xfrm>
            </p:grpSpPr>
            <p:grpSp>
              <p:nvGrpSpPr>
                <p:cNvPr id="245" name="Google Shape;245;g232d5d68107_3_51"/>
                <p:cNvGrpSpPr/>
                <p:nvPr/>
              </p:nvGrpSpPr>
              <p:grpSpPr>
                <a:xfrm>
                  <a:off x="3916825" y="2984777"/>
                  <a:ext cx="1465395" cy="515100"/>
                  <a:chOff x="1978197" y="1436441"/>
                  <a:chExt cx="2852072" cy="1002530"/>
                </a:xfrm>
              </p:grpSpPr>
              <p:sp>
                <p:nvSpPr>
                  <p:cNvPr id="246" name="Google Shape;246;g232d5d68107_3_51"/>
                  <p:cNvSpPr/>
                  <p:nvPr/>
                </p:nvSpPr>
                <p:spPr>
                  <a:xfrm>
                    <a:off x="1978197" y="1436441"/>
                    <a:ext cx="2852072" cy="1002530"/>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82945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247" name="Google Shape;247;g232d5d68107_3_51"/>
                  <p:cNvSpPr/>
                  <p:nvPr/>
                </p:nvSpPr>
                <p:spPr>
                  <a:xfrm>
                    <a:off x="2082969" y="1524001"/>
                    <a:ext cx="2173293" cy="827320"/>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248" name="Google Shape;248;g232d5d68107_3_51"/>
                <p:cNvSpPr txBox="1"/>
                <p:nvPr/>
              </p:nvSpPr>
              <p:spPr>
                <a:xfrm>
                  <a:off x="4317635" y="3074867"/>
                  <a:ext cx="423000" cy="354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7F7F7F"/>
                      </a:solidFill>
                      <a:latin typeface="Arial"/>
                      <a:ea typeface="Arial"/>
                      <a:cs typeface="Arial"/>
                      <a:sym typeface="Arial"/>
                    </a:rPr>
                    <a:t>V2</a:t>
                  </a:r>
                  <a:endParaRPr/>
                </a:p>
              </p:txBody>
            </p:sp>
          </p:grpSp>
          <p:grpSp>
            <p:nvGrpSpPr>
              <p:cNvPr id="249" name="Google Shape;249;g232d5d68107_3_51"/>
              <p:cNvGrpSpPr/>
              <p:nvPr/>
            </p:nvGrpSpPr>
            <p:grpSpPr>
              <a:xfrm>
                <a:off x="3842156" y="3396809"/>
                <a:ext cx="1685700" cy="2416800"/>
                <a:chOff x="3842156" y="3396809"/>
                <a:chExt cx="1685700" cy="2416800"/>
              </a:xfrm>
            </p:grpSpPr>
            <p:sp>
              <p:nvSpPr>
                <p:cNvPr id="250" name="Google Shape;250;g232d5d68107_3_51"/>
                <p:cNvSpPr txBox="1"/>
                <p:nvPr/>
              </p:nvSpPr>
              <p:spPr>
                <a:xfrm>
                  <a:off x="3842156" y="3758003"/>
                  <a:ext cx="1685700" cy="169020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Added in-App Map Validation</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Added iTree API</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Made app available in </a:t>
                  </a:r>
                  <a:endParaRPr/>
                </a:p>
                <a:p>
                  <a:pPr indent="0" lvl="0" marL="0" marR="0" rtl="0" algn="l">
                    <a:lnSpc>
                      <a:spcPct val="150000"/>
                    </a:lnSpc>
                    <a:spcBef>
                      <a:spcPts val="0"/>
                    </a:spcBef>
                    <a:spcAft>
                      <a:spcPts val="0"/>
                    </a:spcAft>
                    <a:buNone/>
                  </a:pPr>
                  <a:r>
                    <a:rPr lang="en-US" sz="1200">
                      <a:solidFill>
                        <a:srgbClr val="7F7F7F"/>
                      </a:solidFill>
                      <a:latin typeface="Arial"/>
                      <a:ea typeface="Arial"/>
                      <a:cs typeface="Arial"/>
                      <a:sym typeface="Arial"/>
                    </a:rPr>
                    <a:t>    USA and Canada</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Removed expo-cli and became a purely react-native application (some legacy expo dependencies handled with</a:t>
                  </a:r>
                  <a:endParaRPr/>
                </a:p>
                <a:p>
                  <a:pPr indent="0" lvl="0" marL="0" marR="0" rtl="0" algn="l">
                    <a:lnSpc>
                      <a:spcPct val="150000"/>
                    </a:lnSpc>
                    <a:spcBef>
                      <a:spcPts val="0"/>
                    </a:spcBef>
                    <a:spcAft>
                      <a:spcPts val="0"/>
                    </a:spcAft>
                    <a:buNone/>
                  </a:pPr>
                  <a:r>
                    <a:rPr lang="en-US" sz="1200">
                      <a:solidFill>
                        <a:srgbClr val="7F7F7F"/>
                      </a:solidFill>
                      <a:latin typeface="Arial"/>
                      <a:ea typeface="Arial"/>
                      <a:cs typeface="Arial"/>
                      <a:sym typeface="Arial"/>
                    </a:rPr>
                    <a:t>    ‘react-native-unimodules’)</a:t>
                  </a:r>
                  <a:endParaRPr/>
                </a:p>
              </p:txBody>
            </p:sp>
            <p:cxnSp>
              <p:nvCxnSpPr>
                <p:cNvPr id="251" name="Google Shape;251;g232d5d68107_3_51"/>
                <p:cNvCxnSpPr/>
                <p:nvPr/>
              </p:nvCxnSpPr>
              <p:spPr>
                <a:xfrm>
                  <a:off x="3851026" y="3396809"/>
                  <a:ext cx="0" cy="2416800"/>
                </a:xfrm>
                <a:prstGeom prst="straightConnector1">
                  <a:avLst/>
                </a:prstGeom>
                <a:noFill/>
                <a:ln cap="flat" cmpd="sng" w="9525">
                  <a:solidFill>
                    <a:srgbClr val="829458"/>
                  </a:solidFill>
                  <a:prstDash val="dash"/>
                  <a:miter lim="800000"/>
                  <a:headEnd len="sm" w="sm" type="none"/>
                  <a:tailEnd len="sm" w="sm" type="none"/>
                </a:ln>
              </p:spPr>
            </p:cxnSp>
          </p:grpSp>
        </p:grpSp>
        <p:grpSp>
          <p:nvGrpSpPr>
            <p:cNvPr id="252" name="Google Shape;252;g232d5d68107_3_51"/>
            <p:cNvGrpSpPr/>
            <p:nvPr/>
          </p:nvGrpSpPr>
          <p:grpSpPr>
            <a:xfrm>
              <a:off x="4680832" y="1398570"/>
              <a:ext cx="4131306" cy="3899955"/>
              <a:chOff x="5340053" y="2282886"/>
              <a:chExt cx="3712866" cy="3504948"/>
            </a:xfrm>
          </p:grpSpPr>
          <p:grpSp>
            <p:nvGrpSpPr>
              <p:cNvPr id="253" name="Google Shape;253;g232d5d68107_3_51"/>
              <p:cNvGrpSpPr/>
              <p:nvPr/>
            </p:nvGrpSpPr>
            <p:grpSpPr>
              <a:xfrm>
                <a:off x="5346000" y="3204465"/>
                <a:ext cx="1465395" cy="515100"/>
                <a:chOff x="5379254" y="3204465"/>
                <a:chExt cx="1465395" cy="515100"/>
              </a:xfrm>
            </p:grpSpPr>
            <p:grpSp>
              <p:nvGrpSpPr>
                <p:cNvPr id="254" name="Google Shape;254;g232d5d68107_3_51"/>
                <p:cNvGrpSpPr/>
                <p:nvPr/>
              </p:nvGrpSpPr>
              <p:grpSpPr>
                <a:xfrm>
                  <a:off x="5379254" y="3204465"/>
                  <a:ext cx="1465395" cy="515100"/>
                  <a:chOff x="1978196" y="1310789"/>
                  <a:chExt cx="2852072" cy="1002530"/>
                </a:xfrm>
              </p:grpSpPr>
              <p:sp>
                <p:nvSpPr>
                  <p:cNvPr id="255" name="Google Shape;255;g232d5d68107_3_51"/>
                  <p:cNvSpPr/>
                  <p:nvPr/>
                </p:nvSpPr>
                <p:spPr>
                  <a:xfrm>
                    <a:off x="1978196" y="1310789"/>
                    <a:ext cx="2852072" cy="1002530"/>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528E7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256" name="Google Shape;256;g232d5d68107_3_51"/>
                  <p:cNvSpPr/>
                  <p:nvPr/>
                </p:nvSpPr>
                <p:spPr>
                  <a:xfrm>
                    <a:off x="2082970" y="1398395"/>
                    <a:ext cx="2173293" cy="827320"/>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257" name="Google Shape;257;g232d5d68107_3_51"/>
                <p:cNvSpPr txBox="1"/>
                <p:nvPr/>
              </p:nvSpPr>
              <p:spPr>
                <a:xfrm>
                  <a:off x="5467250" y="3326417"/>
                  <a:ext cx="1289400" cy="2712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000">
                      <a:solidFill>
                        <a:srgbClr val="7F7F7F"/>
                      </a:solidFill>
                      <a:latin typeface="Arial"/>
                      <a:ea typeface="Arial"/>
                      <a:cs typeface="Arial"/>
                      <a:sym typeface="Arial"/>
                    </a:rPr>
                    <a:t>V2.1- V3</a:t>
                  </a:r>
                  <a:endParaRPr sz="600"/>
                </a:p>
              </p:txBody>
            </p:sp>
          </p:grpSp>
          <p:grpSp>
            <p:nvGrpSpPr>
              <p:cNvPr id="258" name="Google Shape;258;g232d5d68107_3_51"/>
              <p:cNvGrpSpPr/>
              <p:nvPr/>
            </p:nvGrpSpPr>
            <p:grpSpPr>
              <a:xfrm>
                <a:off x="5340053" y="2282886"/>
                <a:ext cx="3712866" cy="3504948"/>
                <a:chOff x="5340053" y="2282886"/>
                <a:chExt cx="3712866" cy="3504948"/>
              </a:xfrm>
            </p:grpSpPr>
            <p:sp>
              <p:nvSpPr>
                <p:cNvPr id="259" name="Google Shape;259;g232d5d68107_3_51"/>
                <p:cNvSpPr txBox="1"/>
                <p:nvPr/>
              </p:nvSpPr>
              <p:spPr>
                <a:xfrm>
                  <a:off x="6703319" y="2282886"/>
                  <a:ext cx="2349600" cy="3046500"/>
                </a:xfrm>
                <a:prstGeom prst="rect">
                  <a:avLst/>
                </a:prstGeom>
                <a:noFill/>
                <a:ln>
                  <a:noFill/>
                </a:ln>
              </p:spPr>
              <p:txBody>
                <a:bodyPr anchorCtr="0" anchor="t" bIns="45700" lIns="91425" spcFirstLastPara="1" rIns="91425" wrap="square" tIns="45700">
                  <a:spAutoFit/>
                </a:bodyPr>
                <a:lstStyle/>
                <a:p>
                  <a:pPr indent="-234950" lvl="0" marL="171450" marR="0" rtl="0" algn="l">
                    <a:lnSpc>
                      <a:spcPct val="150000"/>
                    </a:lnSpc>
                    <a:spcBef>
                      <a:spcPts val="0"/>
                    </a:spcBef>
                    <a:spcAft>
                      <a:spcPts val="0"/>
                    </a:spcAft>
                    <a:buClr>
                      <a:srgbClr val="7F7F7F"/>
                    </a:buClr>
                    <a:buSzPts val="2200"/>
                    <a:buFont typeface="Noto Sans Symbols"/>
                    <a:buChar char="▪"/>
                  </a:pPr>
                  <a:r>
                    <a:rPr lang="en-US" sz="2200">
                      <a:solidFill>
                        <a:srgbClr val="7F7F7F"/>
                      </a:solidFill>
                      <a:latin typeface="Arial"/>
                      <a:ea typeface="Arial"/>
                      <a:cs typeface="Arial"/>
                      <a:sym typeface="Arial"/>
                    </a:rPr>
                    <a:t>Added tree pictures. Start populating a Tree Identification Schema for 300+ trees</a:t>
                  </a:r>
                  <a:endParaRPr sz="2400"/>
                </a:p>
                <a:p>
                  <a:pPr indent="-234950" lvl="0" marL="171450" marR="0" rtl="0" algn="l">
                    <a:lnSpc>
                      <a:spcPct val="150000"/>
                    </a:lnSpc>
                    <a:spcBef>
                      <a:spcPts val="0"/>
                    </a:spcBef>
                    <a:spcAft>
                      <a:spcPts val="0"/>
                    </a:spcAft>
                    <a:buClr>
                      <a:srgbClr val="7F7F7F"/>
                    </a:buClr>
                    <a:buSzPts val="2200"/>
                    <a:buFont typeface="Noto Sans Symbols"/>
                    <a:buChar char="▪"/>
                  </a:pPr>
                  <a:r>
                    <a:rPr lang="en-US" sz="2200">
                      <a:solidFill>
                        <a:srgbClr val="7F7F7F"/>
                      </a:solidFill>
                      <a:highlight>
                        <a:srgbClr val="FFFF00"/>
                      </a:highlight>
                      <a:latin typeface="Arial"/>
                      <a:ea typeface="Arial"/>
                      <a:cs typeface="Arial"/>
                      <a:sym typeface="Arial"/>
                    </a:rPr>
                    <a:t>DBH measuring tool</a:t>
                  </a:r>
                  <a:endParaRPr sz="2400"/>
                </a:p>
                <a:p>
                  <a:pPr indent="-234950" lvl="0" marL="171450" marR="0" rtl="0" algn="l">
                    <a:lnSpc>
                      <a:spcPct val="150000"/>
                    </a:lnSpc>
                    <a:spcBef>
                      <a:spcPts val="0"/>
                    </a:spcBef>
                    <a:spcAft>
                      <a:spcPts val="0"/>
                    </a:spcAft>
                    <a:buClr>
                      <a:srgbClr val="7F7F7F"/>
                    </a:buClr>
                    <a:buSzPts val="2200"/>
                    <a:buFont typeface="Noto Sans Symbols"/>
                    <a:buChar char="▪"/>
                  </a:pPr>
                  <a:r>
                    <a:rPr lang="en-US" sz="2200">
                      <a:solidFill>
                        <a:srgbClr val="7F7F7F"/>
                      </a:solidFill>
                      <a:latin typeface="Arial"/>
                      <a:ea typeface="Arial"/>
                      <a:cs typeface="Arial"/>
                      <a:sym typeface="Arial"/>
                    </a:rPr>
                    <a:t>Front-end UX/UI refinement  (profile page improvements)</a:t>
                  </a:r>
                  <a:endParaRPr sz="2400"/>
                </a:p>
                <a:p>
                  <a:pPr indent="-234950" lvl="0" marL="171450" marR="0" rtl="0" algn="l">
                    <a:lnSpc>
                      <a:spcPct val="150000"/>
                    </a:lnSpc>
                    <a:spcBef>
                      <a:spcPts val="0"/>
                    </a:spcBef>
                    <a:spcAft>
                      <a:spcPts val="0"/>
                    </a:spcAft>
                    <a:buClr>
                      <a:srgbClr val="7F7F7F"/>
                    </a:buClr>
                    <a:buSzPts val="2200"/>
                    <a:buFont typeface="Noto Sans Symbols"/>
                    <a:buChar char="▪"/>
                  </a:pPr>
                  <a:r>
                    <a:rPr lang="en-US" sz="2200">
                      <a:solidFill>
                        <a:srgbClr val="7F7F7F"/>
                      </a:solidFill>
                      <a:latin typeface="Arial"/>
                      <a:ea typeface="Arial"/>
                      <a:cs typeface="Arial"/>
                      <a:sym typeface="Arial"/>
                    </a:rPr>
                    <a:t>Jest </a:t>
                  </a:r>
                  <a:r>
                    <a:rPr lang="en-US" sz="2200">
                      <a:solidFill>
                        <a:srgbClr val="7F7F7F"/>
                      </a:solidFill>
                    </a:rPr>
                    <a:t>t</a:t>
                  </a:r>
                  <a:r>
                    <a:rPr lang="en-US" sz="2200">
                      <a:solidFill>
                        <a:srgbClr val="7F7F7F"/>
                      </a:solidFill>
                      <a:latin typeface="Arial"/>
                      <a:ea typeface="Arial"/>
                      <a:cs typeface="Arial"/>
                      <a:sym typeface="Arial"/>
                    </a:rPr>
                    <a:t>est </a:t>
                  </a:r>
                  <a:r>
                    <a:rPr lang="en-US" sz="2200">
                      <a:solidFill>
                        <a:srgbClr val="7F7F7F"/>
                      </a:solidFill>
                    </a:rPr>
                    <a:t>f</a:t>
                  </a:r>
                  <a:r>
                    <a:rPr lang="en-US" sz="2200">
                      <a:solidFill>
                        <a:srgbClr val="7F7F7F"/>
                      </a:solidFill>
                      <a:latin typeface="Arial"/>
                      <a:ea typeface="Arial"/>
                      <a:cs typeface="Arial"/>
                      <a:sym typeface="Arial"/>
                    </a:rPr>
                    <a:t>ramework</a:t>
                  </a:r>
                  <a:endParaRPr sz="2400"/>
                </a:p>
              </p:txBody>
            </p:sp>
            <p:cxnSp>
              <p:nvCxnSpPr>
                <p:cNvPr id="260" name="Google Shape;260;g232d5d68107_3_51"/>
                <p:cNvCxnSpPr/>
                <p:nvPr/>
              </p:nvCxnSpPr>
              <p:spPr>
                <a:xfrm>
                  <a:off x="5340053" y="3719634"/>
                  <a:ext cx="0" cy="2068200"/>
                </a:xfrm>
                <a:prstGeom prst="straightConnector1">
                  <a:avLst/>
                </a:prstGeom>
                <a:noFill/>
                <a:ln cap="flat" cmpd="sng" w="9525">
                  <a:solidFill>
                    <a:srgbClr val="528E76"/>
                  </a:solidFill>
                  <a:prstDash val="dash"/>
                  <a:miter lim="800000"/>
                  <a:headEnd len="sm" w="sm" type="none"/>
                  <a:tailEnd len="sm" w="sm" type="none"/>
                </a:ln>
              </p:spPr>
            </p:cxnSp>
          </p:grpSp>
        </p:grpSp>
      </p:grpSp>
      <p:grpSp>
        <p:nvGrpSpPr>
          <p:cNvPr id="261" name="Google Shape;261;g232d5d68107_3_51"/>
          <p:cNvGrpSpPr/>
          <p:nvPr/>
        </p:nvGrpSpPr>
        <p:grpSpPr>
          <a:xfrm>
            <a:off x="672026" y="5151439"/>
            <a:ext cx="10847651" cy="1040549"/>
            <a:chOff x="1254175" y="5495758"/>
            <a:chExt cx="7352700" cy="705300"/>
          </a:xfrm>
        </p:grpSpPr>
        <p:sp>
          <p:nvSpPr>
            <p:cNvPr id="262" name="Google Shape;262;g232d5d68107_3_51"/>
            <p:cNvSpPr/>
            <p:nvPr/>
          </p:nvSpPr>
          <p:spPr>
            <a:xfrm>
              <a:off x="1254175" y="5495758"/>
              <a:ext cx="7352700" cy="705300"/>
            </a:xfrm>
            <a:prstGeom prst="leftRightArrow">
              <a:avLst>
                <a:gd fmla="val 44213" name="adj1"/>
                <a:gd fmla="val 70834" name="adj2"/>
              </a:avLst>
            </a:prstGeom>
            <a:gradFill>
              <a:gsLst>
                <a:gs pos="0">
                  <a:srgbClr val="595959"/>
                </a:gs>
                <a:gs pos="100000">
                  <a:srgbClr val="7F7F7F"/>
                </a:gs>
              </a:gsLst>
              <a:lin ang="16200038"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nvGrpSpPr>
            <p:cNvPr id="263" name="Google Shape;263;g232d5d68107_3_51"/>
            <p:cNvGrpSpPr/>
            <p:nvPr/>
          </p:nvGrpSpPr>
          <p:grpSpPr>
            <a:xfrm>
              <a:off x="2079576" y="5690643"/>
              <a:ext cx="5636138" cy="326665"/>
              <a:chOff x="1545840" y="5654914"/>
              <a:chExt cx="5636138" cy="326665"/>
            </a:xfrm>
          </p:grpSpPr>
          <p:sp>
            <p:nvSpPr>
              <p:cNvPr id="264" name="Google Shape;264;g232d5d68107_3_51"/>
              <p:cNvSpPr txBox="1"/>
              <p:nvPr/>
            </p:nvSpPr>
            <p:spPr>
              <a:xfrm>
                <a:off x="1545840" y="5654914"/>
                <a:ext cx="10194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July 2020</a:t>
                </a:r>
                <a:endParaRPr/>
              </a:p>
            </p:txBody>
          </p:sp>
          <p:sp>
            <p:nvSpPr>
              <p:cNvPr id="265" name="Google Shape;265;g232d5d68107_3_51"/>
              <p:cNvSpPr txBox="1"/>
              <p:nvPr/>
            </p:nvSpPr>
            <p:spPr>
              <a:xfrm>
                <a:off x="3321281" y="5654914"/>
                <a:ext cx="5901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2021</a:t>
                </a:r>
                <a:endParaRPr/>
              </a:p>
            </p:txBody>
          </p:sp>
          <p:sp>
            <p:nvSpPr>
              <p:cNvPr id="266" name="Google Shape;266;g232d5d68107_3_51"/>
              <p:cNvSpPr txBox="1"/>
              <p:nvPr/>
            </p:nvSpPr>
            <p:spPr>
              <a:xfrm>
                <a:off x="4995477" y="5668679"/>
                <a:ext cx="5901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2022</a:t>
                </a:r>
                <a:endParaRPr/>
              </a:p>
            </p:txBody>
          </p:sp>
          <p:sp>
            <p:nvSpPr>
              <p:cNvPr id="267" name="Google Shape;267;g232d5d68107_3_51"/>
              <p:cNvSpPr txBox="1"/>
              <p:nvPr/>
            </p:nvSpPr>
            <p:spPr>
              <a:xfrm>
                <a:off x="6591878" y="5668679"/>
                <a:ext cx="5901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2023</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g232d5d68107_3_102"/>
          <p:cNvSpPr txBox="1"/>
          <p:nvPr>
            <p:ph type="title"/>
          </p:nvPr>
        </p:nvSpPr>
        <p:spPr>
          <a:xfrm>
            <a:off x="1199006" y="259558"/>
            <a:ext cx="10149000" cy="691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595959"/>
              </a:buClr>
              <a:buSzPts val="3600"/>
              <a:buFont typeface="Arial"/>
              <a:buNone/>
            </a:pPr>
            <a:r>
              <a:rPr lang="en-US"/>
              <a:t>Roadmap </a:t>
            </a:r>
            <a:endParaRPr>
              <a:solidFill>
                <a:srgbClr val="FF0000"/>
              </a:solidFill>
            </a:endParaRPr>
          </a:p>
        </p:txBody>
      </p:sp>
      <p:sp>
        <p:nvSpPr>
          <p:cNvPr id="274" name="Google Shape;274;g232d5d68107_3_102"/>
          <p:cNvSpPr txBox="1"/>
          <p:nvPr>
            <p:ph idx="12" type="sldNum"/>
          </p:nvPr>
        </p:nvSpPr>
        <p:spPr>
          <a:xfrm>
            <a:off x="209550" y="167011"/>
            <a:ext cx="628800" cy="3651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endParaRPr/>
          </a:p>
        </p:txBody>
      </p:sp>
      <p:grpSp>
        <p:nvGrpSpPr>
          <p:cNvPr id="275" name="Google Shape;275;g232d5d68107_3_102"/>
          <p:cNvGrpSpPr/>
          <p:nvPr/>
        </p:nvGrpSpPr>
        <p:grpSpPr>
          <a:xfrm>
            <a:off x="1477587" y="1141904"/>
            <a:ext cx="9273766" cy="4487769"/>
            <a:chOff x="1102208" y="1949511"/>
            <a:chExt cx="6994318" cy="3384697"/>
          </a:xfrm>
        </p:grpSpPr>
        <p:grpSp>
          <p:nvGrpSpPr>
            <p:cNvPr id="276" name="Google Shape;276;g232d5d68107_3_102"/>
            <p:cNvGrpSpPr/>
            <p:nvPr/>
          </p:nvGrpSpPr>
          <p:grpSpPr>
            <a:xfrm>
              <a:off x="1102208" y="1949511"/>
              <a:ext cx="1736365" cy="3384697"/>
              <a:chOff x="2406656" y="2778037"/>
              <a:chExt cx="1560497" cy="3041877"/>
            </a:xfrm>
          </p:grpSpPr>
          <p:grpSp>
            <p:nvGrpSpPr>
              <p:cNvPr id="277" name="Google Shape;277;g232d5d68107_3_102"/>
              <p:cNvGrpSpPr/>
              <p:nvPr/>
            </p:nvGrpSpPr>
            <p:grpSpPr>
              <a:xfrm>
                <a:off x="2432032" y="2778037"/>
                <a:ext cx="1468817" cy="516303"/>
                <a:chOff x="2454455" y="2778037"/>
                <a:chExt cx="1468817" cy="516303"/>
              </a:xfrm>
            </p:grpSpPr>
            <p:grpSp>
              <p:nvGrpSpPr>
                <p:cNvPr id="278" name="Google Shape;278;g232d5d68107_3_102"/>
                <p:cNvGrpSpPr/>
                <p:nvPr/>
              </p:nvGrpSpPr>
              <p:grpSpPr>
                <a:xfrm>
                  <a:off x="2454455" y="2778037"/>
                  <a:ext cx="1468817" cy="516303"/>
                  <a:chOff x="2454455" y="2778037"/>
                  <a:chExt cx="1468817" cy="516303"/>
                </a:xfrm>
              </p:grpSpPr>
              <p:sp>
                <p:nvSpPr>
                  <p:cNvPr id="279" name="Google Shape;279;g232d5d68107_3_102"/>
                  <p:cNvSpPr/>
                  <p:nvPr/>
                </p:nvSpPr>
                <p:spPr>
                  <a:xfrm>
                    <a:off x="2454455" y="2778037"/>
                    <a:ext cx="1468817" cy="516303"/>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AA97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280" name="Google Shape;280;g232d5d68107_3_102"/>
                  <p:cNvSpPr/>
                  <p:nvPr/>
                </p:nvSpPr>
                <p:spPr>
                  <a:xfrm>
                    <a:off x="2508291" y="2823052"/>
                    <a:ext cx="1119246" cy="426070"/>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281" name="Google Shape;281;g232d5d68107_3_102"/>
                <p:cNvSpPr txBox="1"/>
                <p:nvPr/>
              </p:nvSpPr>
              <p:spPr>
                <a:xfrm>
                  <a:off x="2599877" y="2868104"/>
                  <a:ext cx="933600" cy="354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7F7F7F"/>
                      </a:solidFill>
                      <a:latin typeface="Arial"/>
                      <a:ea typeface="Arial"/>
                      <a:cs typeface="Arial"/>
                      <a:sym typeface="Arial"/>
                    </a:rPr>
                    <a:t>V1 </a:t>
                  </a:r>
                  <a:r>
                    <a:rPr lang="en-US" sz="1800">
                      <a:solidFill>
                        <a:srgbClr val="7F7F7F"/>
                      </a:solidFill>
                      <a:latin typeface="Arial"/>
                      <a:ea typeface="Arial"/>
                      <a:cs typeface="Arial"/>
                      <a:sym typeface="Arial"/>
                    </a:rPr>
                    <a:t>(MVP)</a:t>
                  </a:r>
                  <a:endParaRPr/>
                </a:p>
              </p:txBody>
            </p:sp>
          </p:grpSp>
          <p:grpSp>
            <p:nvGrpSpPr>
              <p:cNvPr id="282" name="Google Shape;282;g232d5d68107_3_102"/>
              <p:cNvGrpSpPr/>
              <p:nvPr/>
            </p:nvGrpSpPr>
            <p:grpSpPr>
              <a:xfrm>
                <a:off x="2406656" y="3204514"/>
                <a:ext cx="1560497" cy="2615400"/>
                <a:chOff x="2406656" y="3204514"/>
                <a:chExt cx="1560497" cy="2615400"/>
              </a:xfrm>
            </p:grpSpPr>
            <p:sp>
              <p:nvSpPr>
                <p:cNvPr id="283" name="Google Shape;283;g232d5d68107_3_102"/>
                <p:cNvSpPr txBox="1"/>
                <p:nvPr/>
              </p:nvSpPr>
              <p:spPr>
                <a:xfrm>
                  <a:off x="2451253" y="3526924"/>
                  <a:ext cx="1515900" cy="187800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Basic Data Collection Processing Tested and Working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Simple Game rules in place: ‘ID Levels’, ‘Number of Trees’</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Map Validation Page and Process are complete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V1 Public Release \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Public Code Release on Git</a:t>
                  </a:r>
                  <a:endParaRPr/>
                </a:p>
              </p:txBody>
            </p:sp>
            <p:cxnSp>
              <p:nvCxnSpPr>
                <p:cNvPr id="284" name="Google Shape;284;g232d5d68107_3_102"/>
                <p:cNvCxnSpPr/>
                <p:nvPr/>
              </p:nvCxnSpPr>
              <p:spPr>
                <a:xfrm>
                  <a:off x="2406656" y="3204514"/>
                  <a:ext cx="0" cy="2615400"/>
                </a:xfrm>
                <a:prstGeom prst="straightConnector1">
                  <a:avLst/>
                </a:prstGeom>
                <a:noFill/>
                <a:ln cap="flat" cmpd="sng" w="9525">
                  <a:solidFill>
                    <a:srgbClr val="AA9766"/>
                  </a:solidFill>
                  <a:prstDash val="dash"/>
                  <a:miter lim="800000"/>
                  <a:headEnd len="sm" w="sm" type="none"/>
                  <a:tailEnd len="sm" w="sm" type="none"/>
                </a:ln>
              </p:spPr>
            </p:cxnSp>
          </p:grpSp>
        </p:grpSp>
        <p:grpSp>
          <p:nvGrpSpPr>
            <p:cNvPr id="285" name="Google Shape;285;g232d5d68107_3_102"/>
            <p:cNvGrpSpPr/>
            <p:nvPr/>
          </p:nvGrpSpPr>
          <p:grpSpPr>
            <a:xfrm>
              <a:off x="2849323" y="2179558"/>
              <a:ext cx="1875678" cy="3147642"/>
              <a:chOff x="3842156" y="2984777"/>
              <a:chExt cx="1685700" cy="2828832"/>
            </a:xfrm>
          </p:grpSpPr>
          <p:grpSp>
            <p:nvGrpSpPr>
              <p:cNvPr id="286" name="Google Shape;286;g232d5d68107_3_102"/>
              <p:cNvGrpSpPr/>
              <p:nvPr/>
            </p:nvGrpSpPr>
            <p:grpSpPr>
              <a:xfrm>
                <a:off x="3895710" y="2984777"/>
                <a:ext cx="1465395" cy="515100"/>
                <a:chOff x="3916825" y="2984777"/>
                <a:chExt cx="1465395" cy="515100"/>
              </a:xfrm>
            </p:grpSpPr>
            <p:grpSp>
              <p:nvGrpSpPr>
                <p:cNvPr id="287" name="Google Shape;287;g232d5d68107_3_102"/>
                <p:cNvGrpSpPr/>
                <p:nvPr/>
              </p:nvGrpSpPr>
              <p:grpSpPr>
                <a:xfrm>
                  <a:off x="3916825" y="2984777"/>
                  <a:ext cx="1465395" cy="515100"/>
                  <a:chOff x="1978197" y="1436441"/>
                  <a:chExt cx="2852072" cy="1002530"/>
                </a:xfrm>
              </p:grpSpPr>
              <p:sp>
                <p:nvSpPr>
                  <p:cNvPr id="288" name="Google Shape;288;g232d5d68107_3_102"/>
                  <p:cNvSpPr/>
                  <p:nvPr/>
                </p:nvSpPr>
                <p:spPr>
                  <a:xfrm>
                    <a:off x="1978197" y="1436441"/>
                    <a:ext cx="2852072" cy="1002530"/>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82945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289" name="Google Shape;289;g232d5d68107_3_102"/>
                  <p:cNvSpPr/>
                  <p:nvPr/>
                </p:nvSpPr>
                <p:spPr>
                  <a:xfrm>
                    <a:off x="2082969" y="1524001"/>
                    <a:ext cx="2173293" cy="827320"/>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290" name="Google Shape;290;g232d5d68107_3_102"/>
                <p:cNvSpPr txBox="1"/>
                <p:nvPr/>
              </p:nvSpPr>
              <p:spPr>
                <a:xfrm>
                  <a:off x="4317635" y="3074867"/>
                  <a:ext cx="423000" cy="354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7F7F7F"/>
                      </a:solidFill>
                      <a:latin typeface="Arial"/>
                      <a:ea typeface="Arial"/>
                      <a:cs typeface="Arial"/>
                      <a:sym typeface="Arial"/>
                    </a:rPr>
                    <a:t>V2</a:t>
                  </a:r>
                  <a:endParaRPr/>
                </a:p>
              </p:txBody>
            </p:sp>
          </p:grpSp>
          <p:grpSp>
            <p:nvGrpSpPr>
              <p:cNvPr id="291" name="Google Shape;291;g232d5d68107_3_102"/>
              <p:cNvGrpSpPr/>
              <p:nvPr/>
            </p:nvGrpSpPr>
            <p:grpSpPr>
              <a:xfrm>
                <a:off x="3842156" y="3396809"/>
                <a:ext cx="1685700" cy="2416800"/>
                <a:chOff x="3842156" y="3396809"/>
                <a:chExt cx="1685700" cy="2416800"/>
              </a:xfrm>
            </p:grpSpPr>
            <p:sp>
              <p:nvSpPr>
                <p:cNvPr id="292" name="Google Shape;292;g232d5d68107_3_102"/>
                <p:cNvSpPr txBox="1"/>
                <p:nvPr/>
              </p:nvSpPr>
              <p:spPr>
                <a:xfrm>
                  <a:off x="3842156" y="3758003"/>
                  <a:ext cx="1685700" cy="169020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Added in-App Map Validation</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Added iTree API</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Made app available in </a:t>
                  </a:r>
                  <a:endParaRPr/>
                </a:p>
                <a:p>
                  <a:pPr indent="0" lvl="0" marL="0" marR="0" rtl="0" algn="l">
                    <a:lnSpc>
                      <a:spcPct val="150000"/>
                    </a:lnSpc>
                    <a:spcBef>
                      <a:spcPts val="0"/>
                    </a:spcBef>
                    <a:spcAft>
                      <a:spcPts val="0"/>
                    </a:spcAft>
                    <a:buNone/>
                  </a:pPr>
                  <a:r>
                    <a:rPr lang="en-US" sz="1200">
                      <a:solidFill>
                        <a:srgbClr val="7F7F7F"/>
                      </a:solidFill>
                      <a:latin typeface="Arial"/>
                      <a:ea typeface="Arial"/>
                      <a:cs typeface="Arial"/>
                      <a:sym typeface="Arial"/>
                    </a:rPr>
                    <a:t>    USA and Canada</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Removed expo-cli and became a purely react-native application (some legacy expo dependencies handled with</a:t>
                  </a:r>
                  <a:endParaRPr/>
                </a:p>
                <a:p>
                  <a:pPr indent="0" lvl="0" marL="0" marR="0" rtl="0" algn="l">
                    <a:lnSpc>
                      <a:spcPct val="150000"/>
                    </a:lnSpc>
                    <a:spcBef>
                      <a:spcPts val="0"/>
                    </a:spcBef>
                    <a:spcAft>
                      <a:spcPts val="0"/>
                    </a:spcAft>
                    <a:buNone/>
                  </a:pPr>
                  <a:r>
                    <a:rPr lang="en-US" sz="1200">
                      <a:solidFill>
                        <a:srgbClr val="7F7F7F"/>
                      </a:solidFill>
                      <a:latin typeface="Arial"/>
                      <a:ea typeface="Arial"/>
                      <a:cs typeface="Arial"/>
                      <a:sym typeface="Arial"/>
                    </a:rPr>
                    <a:t>    ‘react-native-unimodules’)</a:t>
                  </a:r>
                  <a:endParaRPr/>
                </a:p>
              </p:txBody>
            </p:sp>
            <p:cxnSp>
              <p:nvCxnSpPr>
                <p:cNvPr id="293" name="Google Shape;293;g232d5d68107_3_102"/>
                <p:cNvCxnSpPr/>
                <p:nvPr/>
              </p:nvCxnSpPr>
              <p:spPr>
                <a:xfrm>
                  <a:off x="3851026" y="3396809"/>
                  <a:ext cx="0" cy="2416800"/>
                </a:xfrm>
                <a:prstGeom prst="straightConnector1">
                  <a:avLst/>
                </a:prstGeom>
                <a:noFill/>
                <a:ln cap="flat" cmpd="sng" w="9525">
                  <a:solidFill>
                    <a:srgbClr val="829458"/>
                  </a:solidFill>
                  <a:prstDash val="dash"/>
                  <a:miter lim="800000"/>
                  <a:headEnd len="sm" w="sm" type="none"/>
                  <a:tailEnd len="sm" w="sm" type="none"/>
                </a:ln>
              </p:spPr>
            </p:cxnSp>
          </p:grpSp>
        </p:grpSp>
        <p:grpSp>
          <p:nvGrpSpPr>
            <p:cNvPr id="294" name="Google Shape;294;g232d5d68107_3_102"/>
            <p:cNvGrpSpPr/>
            <p:nvPr/>
          </p:nvGrpSpPr>
          <p:grpSpPr>
            <a:xfrm>
              <a:off x="4680832" y="2424011"/>
              <a:ext cx="1704111" cy="2874515"/>
              <a:chOff x="5340053" y="3204465"/>
              <a:chExt cx="1531510" cy="2583369"/>
            </a:xfrm>
          </p:grpSpPr>
          <p:grpSp>
            <p:nvGrpSpPr>
              <p:cNvPr id="295" name="Google Shape;295;g232d5d68107_3_102"/>
              <p:cNvGrpSpPr/>
              <p:nvPr/>
            </p:nvGrpSpPr>
            <p:grpSpPr>
              <a:xfrm>
                <a:off x="5346000" y="3204465"/>
                <a:ext cx="1465395" cy="515100"/>
                <a:chOff x="5379254" y="3204465"/>
                <a:chExt cx="1465395" cy="515100"/>
              </a:xfrm>
            </p:grpSpPr>
            <p:grpSp>
              <p:nvGrpSpPr>
                <p:cNvPr id="296" name="Google Shape;296;g232d5d68107_3_102"/>
                <p:cNvGrpSpPr/>
                <p:nvPr/>
              </p:nvGrpSpPr>
              <p:grpSpPr>
                <a:xfrm>
                  <a:off x="5379254" y="3204465"/>
                  <a:ext cx="1465395" cy="515100"/>
                  <a:chOff x="1978196" y="1310789"/>
                  <a:chExt cx="2852072" cy="1002530"/>
                </a:xfrm>
              </p:grpSpPr>
              <p:sp>
                <p:nvSpPr>
                  <p:cNvPr id="297" name="Google Shape;297;g232d5d68107_3_102"/>
                  <p:cNvSpPr/>
                  <p:nvPr/>
                </p:nvSpPr>
                <p:spPr>
                  <a:xfrm>
                    <a:off x="1978196" y="1310789"/>
                    <a:ext cx="2852072" cy="1002530"/>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528E7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298" name="Google Shape;298;g232d5d68107_3_102"/>
                  <p:cNvSpPr/>
                  <p:nvPr/>
                </p:nvSpPr>
                <p:spPr>
                  <a:xfrm>
                    <a:off x="2082970" y="1398395"/>
                    <a:ext cx="2173293" cy="827320"/>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299" name="Google Shape;299;g232d5d68107_3_102"/>
                <p:cNvSpPr txBox="1"/>
                <p:nvPr/>
              </p:nvSpPr>
              <p:spPr>
                <a:xfrm>
                  <a:off x="5555131" y="3294572"/>
                  <a:ext cx="843300" cy="354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7F7F7F"/>
                      </a:solidFill>
                      <a:latin typeface="Arial"/>
                      <a:ea typeface="Arial"/>
                      <a:cs typeface="Arial"/>
                      <a:sym typeface="Arial"/>
                    </a:rPr>
                    <a:t>V2.1-3</a:t>
                  </a:r>
                  <a:endParaRPr/>
                </a:p>
              </p:txBody>
            </p:sp>
          </p:grpSp>
          <p:grpSp>
            <p:nvGrpSpPr>
              <p:cNvPr id="300" name="Google Shape;300;g232d5d68107_3_102"/>
              <p:cNvGrpSpPr/>
              <p:nvPr/>
            </p:nvGrpSpPr>
            <p:grpSpPr>
              <a:xfrm>
                <a:off x="5340053" y="3719634"/>
                <a:ext cx="1531510" cy="2068200"/>
                <a:chOff x="5340053" y="3719634"/>
                <a:chExt cx="1531510" cy="2068200"/>
              </a:xfrm>
            </p:grpSpPr>
            <p:sp>
              <p:nvSpPr>
                <p:cNvPr id="301" name="Google Shape;301;g232d5d68107_3_102"/>
                <p:cNvSpPr txBox="1"/>
                <p:nvPr/>
              </p:nvSpPr>
              <p:spPr>
                <a:xfrm>
                  <a:off x="5355363" y="3849927"/>
                  <a:ext cx="1516200" cy="169020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Added tree pictures. Start populating a Tree Identification Schema for 300+ trees</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highlight>
                        <a:srgbClr val="FFFF00"/>
                      </a:highlight>
                      <a:latin typeface="Arial"/>
                      <a:ea typeface="Arial"/>
                      <a:cs typeface="Arial"/>
                      <a:sym typeface="Arial"/>
                    </a:rPr>
                    <a:t>AR-DBH measuring tool</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Front-end UX/UI refinement  (profile page improvements)</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latin typeface="Arial"/>
                      <a:ea typeface="Arial"/>
                      <a:cs typeface="Arial"/>
                      <a:sym typeface="Arial"/>
                    </a:rPr>
                    <a:t>Jest Test Framework</a:t>
                  </a:r>
                  <a:endParaRPr/>
                </a:p>
              </p:txBody>
            </p:sp>
            <p:cxnSp>
              <p:nvCxnSpPr>
                <p:cNvPr id="302" name="Google Shape;302;g232d5d68107_3_102"/>
                <p:cNvCxnSpPr/>
                <p:nvPr/>
              </p:nvCxnSpPr>
              <p:spPr>
                <a:xfrm>
                  <a:off x="5340053" y="3719634"/>
                  <a:ext cx="0" cy="2068200"/>
                </a:xfrm>
                <a:prstGeom prst="straightConnector1">
                  <a:avLst/>
                </a:prstGeom>
                <a:noFill/>
                <a:ln cap="flat" cmpd="sng" w="9525">
                  <a:solidFill>
                    <a:srgbClr val="528E76"/>
                  </a:solidFill>
                  <a:prstDash val="dash"/>
                  <a:miter lim="800000"/>
                  <a:headEnd len="sm" w="sm" type="none"/>
                  <a:tailEnd len="sm" w="sm" type="none"/>
                </a:ln>
              </p:spPr>
            </p:cxnSp>
          </p:grpSp>
        </p:grpSp>
        <p:grpSp>
          <p:nvGrpSpPr>
            <p:cNvPr id="303" name="Google Shape;303;g232d5d68107_3_102"/>
            <p:cNvGrpSpPr/>
            <p:nvPr/>
          </p:nvGrpSpPr>
          <p:grpSpPr>
            <a:xfrm>
              <a:off x="6401898" y="2644276"/>
              <a:ext cx="1694628" cy="2595366"/>
              <a:chOff x="6779037" y="3402411"/>
              <a:chExt cx="1522987" cy="2332494"/>
            </a:xfrm>
          </p:grpSpPr>
          <p:grpSp>
            <p:nvGrpSpPr>
              <p:cNvPr id="304" name="Google Shape;304;g232d5d68107_3_102"/>
              <p:cNvGrpSpPr/>
              <p:nvPr/>
            </p:nvGrpSpPr>
            <p:grpSpPr>
              <a:xfrm>
                <a:off x="6836629" y="3402411"/>
                <a:ext cx="1465395" cy="515100"/>
                <a:chOff x="6841681" y="3402411"/>
                <a:chExt cx="1465395" cy="515100"/>
              </a:xfrm>
            </p:grpSpPr>
            <p:grpSp>
              <p:nvGrpSpPr>
                <p:cNvPr id="305" name="Google Shape;305;g232d5d68107_3_102"/>
                <p:cNvGrpSpPr/>
                <p:nvPr/>
              </p:nvGrpSpPr>
              <p:grpSpPr>
                <a:xfrm>
                  <a:off x="6841681" y="3402411"/>
                  <a:ext cx="1465395" cy="515100"/>
                  <a:chOff x="1978190" y="1142804"/>
                  <a:chExt cx="2852072" cy="1002530"/>
                </a:xfrm>
              </p:grpSpPr>
              <p:sp>
                <p:nvSpPr>
                  <p:cNvPr id="306" name="Google Shape;306;g232d5d68107_3_102"/>
                  <p:cNvSpPr/>
                  <p:nvPr/>
                </p:nvSpPr>
                <p:spPr>
                  <a:xfrm>
                    <a:off x="1978190" y="1142804"/>
                    <a:ext cx="2852072" cy="1002530"/>
                  </a:xfrm>
                  <a:custGeom>
                    <a:rect b="b" l="l" r="r" t="t"/>
                    <a:pathLst>
                      <a:path extrusionOk="0" h="1002530" w="2852072">
                        <a:moveTo>
                          <a:pt x="410986" y="0"/>
                        </a:moveTo>
                        <a:lnTo>
                          <a:pt x="1905002" y="0"/>
                        </a:lnTo>
                        <a:lnTo>
                          <a:pt x="1905002" y="1880"/>
                        </a:lnTo>
                        <a:lnTo>
                          <a:pt x="1943727" y="1200"/>
                        </a:lnTo>
                        <a:cubicBezTo>
                          <a:pt x="2282988" y="14780"/>
                          <a:pt x="2658220" y="310899"/>
                          <a:pt x="2824164" y="450054"/>
                        </a:cubicBezTo>
                        <a:cubicBezTo>
                          <a:pt x="2871787" y="495300"/>
                          <a:pt x="2852739" y="523876"/>
                          <a:pt x="2809876" y="561975"/>
                        </a:cubicBezTo>
                        <a:cubicBezTo>
                          <a:pt x="2649539" y="694531"/>
                          <a:pt x="2279652" y="1005681"/>
                          <a:pt x="1876427" y="1002506"/>
                        </a:cubicBezTo>
                        <a:lnTo>
                          <a:pt x="410986" y="1000125"/>
                        </a:lnTo>
                        <a:cubicBezTo>
                          <a:pt x="184005" y="1000125"/>
                          <a:pt x="0" y="818880"/>
                          <a:pt x="0" y="595304"/>
                        </a:cubicBezTo>
                        <a:lnTo>
                          <a:pt x="0" y="404821"/>
                        </a:lnTo>
                        <a:cubicBezTo>
                          <a:pt x="0" y="181245"/>
                          <a:pt x="184005" y="0"/>
                          <a:pt x="410986" y="0"/>
                        </a:cubicBezTo>
                        <a:close/>
                      </a:path>
                    </a:pathLst>
                  </a:custGeom>
                  <a:solidFill>
                    <a:srgbClr val="7496A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sp>
                <p:nvSpPr>
                  <p:cNvPr id="307" name="Google Shape;307;g232d5d68107_3_102"/>
                  <p:cNvSpPr/>
                  <p:nvPr/>
                </p:nvSpPr>
                <p:spPr>
                  <a:xfrm>
                    <a:off x="2082964" y="1230387"/>
                    <a:ext cx="2173293" cy="827320"/>
                  </a:xfrm>
                  <a:custGeom>
                    <a:rect b="b" l="l" r="r" t="t"/>
                    <a:pathLst>
                      <a:path extrusionOk="0" h="827320" w="2173293">
                        <a:moveTo>
                          <a:pt x="315234" y="0"/>
                        </a:moveTo>
                        <a:lnTo>
                          <a:pt x="1046168" y="0"/>
                        </a:lnTo>
                        <a:lnTo>
                          <a:pt x="1429433" y="0"/>
                        </a:lnTo>
                        <a:lnTo>
                          <a:pt x="1759633" y="0"/>
                        </a:lnTo>
                        <a:cubicBezTo>
                          <a:pt x="1988091" y="0"/>
                          <a:pt x="2173293" y="185202"/>
                          <a:pt x="2173293" y="413660"/>
                        </a:cubicBezTo>
                        <a:cubicBezTo>
                          <a:pt x="2173293" y="642118"/>
                          <a:pt x="1988091" y="827320"/>
                          <a:pt x="1759633" y="827320"/>
                        </a:cubicBezTo>
                        <a:lnTo>
                          <a:pt x="1429433" y="827320"/>
                        </a:lnTo>
                        <a:lnTo>
                          <a:pt x="1046168" y="827320"/>
                        </a:lnTo>
                        <a:lnTo>
                          <a:pt x="315234" y="827320"/>
                        </a:lnTo>
                        <a:cubicBezTo>
                          <a:pt x="141135" y="827320"/>
                          <a:pt x="0" y="686185"/>
                          <a:pt x="0" y="512086"/>
                        </a:cubicBezTo>
                        <a:lnTo>
                          <a:pt x="0" y="315234"/>
                        </a:lnTo>
                        <a:cubicBezTo>
                          <a:pt x="0" y="141135"/>
                          <a:pt x="141135" y="0"/>
                          <a:pt x="315234"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sp>
              <p:nvSpPr>
                <p:cNvPr id="308" name="Google Shape;308;g232d5d68107_3_102"/>
                <p:cNvSpPr txBox="1"/>
                <p:nvPr/>
              </p:nvSpPr>
              <p:spPr>
                <a:xfrm>
                  <a:off x="7242493" y="3492506"/>
                  <a:ext cx="423000" cy="354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800">
                      <a:solidFill>
                        <a:srgbClr val="7F7F7F"/>
                      </a:solidFill>
                      <a:latin typeface="Arial"/>
                      <a:ea typeface="Arial"/>
                      <a:cs typeface="Arial"/>
                      <a:sym typeface="Arial"/>
                    </a:rPr>
                    <a:t>V4</a:t>
                  </a:r>
                  <a:endParaRPr/>
                </a:p>
              </p:txBody>
            </p:sp>
          </p:grpSp>
          <p:grpSp>
            <p:nvGrpSpPr>
              <p:cNvPr id="309" name="Google Shape;309;g232d5d68107_3_102"/>
              <p:cNvGrpSpPr/>
              <p:nvPr/>
            </p:nvGrpSpPr>
            <p:grpSpPr>
              <a:xfrm>
                <a:off x="6779037" y="3847147"/>
                <a:ext cx="1507025" cy="1887758"/>
                <a:chOff x="6779037" y="3847147"/>
                <a:chExt cx="1507025" cy="1887758"/>
              </a:xfrm>
            </p:grpSpPr>
            <p:sp>
              <p:nvSpPr>
                <p:cNvPr id="310" name="Google Shape;310;g232d5d68107_3_102"/>
                <p:cNvSpPr txBox="1"/>
                <p:nvPr/>
              </p:nvSpPr>
              <p:spPr>
                <a:xfrm>
                  <a:off x="6830162" y="4044705"/>
                  <a:ext cx="1455900" cy="1690200"/>
                </a:xfrm>
                <a:prstGeom prst="rect">
                  <a:avLst/>
                </a:prstGeom>
                <a:noFill/>
                <a:ln>
                  <a:noFill/>
                </a:ln>
              </p:spPr>
              <p:txBody>
                <a:bodyPr anchorCtr="0" anchor="t" bIns="45700" lIns="91425" spcFirstLastPara="1" rIns="91425" wrap="square" tIns="45700">
                  <a:spAutoFit/>
                </a:bodyPr>
                <a:lstStyle/>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highlight>
                        <a:srgbClr val="FFFF00"/>
                      </a:highlight>
                      <a:latin typeface="Arial"/>
                      <a:ea typeface="Arial"/>
                      <a:cs typeface="Arial"/>
                      <a:sym typeface="Arial"/>
                    </a:rPr>
                    <a:t>Added AI (TreeBot/ Plant.id)</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highlight>
                        <a:srgbClr val="FFFF00"/>
                      </a:highlight>
                      <a:latin typeface="Arial"/>
                      <a:ea typeface="Arial"/>
                      <a:cs typeface="Arial"/>
                      <a:sym typeface="Arial"/>
                    </a:rPr>
                    <a:t>Added graphical info menu </a:t>
                  </a:r>
                  <a:r>
                    <a:rPr lang="en-US" sz="1200">
                      <a:solidFill>
                        <a:srgbClr val="7F7F7F"/>
                      </a:solidFill>
                      <a:latin typeface="Arial"/>
                      <a:ea typeface="Arial"/>
                      <a:cs typeface="Arial"/>
                      <a:sym typeface="Arial"/>
                    </a:rPr>
                    <a:t>with filtering options utilizing the ‘Tree Identification Schema’ </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highlight>
                        <a:srgbClr val="FFFF00"/>
                      </a:highlight>
                      <a:latin typeface="Arial"/>
                      <a:ea typeface="Arial"/>
                      <a:cs typeface="Arial"/>
                      <a:sym typeface="Arial"/>
                    </a:rPr>
                    <a:t>Improved Data Analytics</a:t>
                  </a:r>
                  <a:endParaRPr/>
                </a:p>
                <a:p>
                  <a:pPr indent="-171450" lvl="0" marL="171450" marR="0" rtl="0" algn="l">
                    <a:lnSpc>
                      <a:spcPct val="150000"/>
                    </a:lnSpc>
                    <a:spcBef>
                      <a:spcPts val="0"/>
                    </a:spcBef>
                    <a:spcAft>
                      <a:spcPts val="0"/>
                    </a:spcAft>
                    <a:buClr>
                      <a:srgbClr val="7F7F7F"/>
                    </a:buClr>
                    <a:buSzPts val="1200"/>
                    <a:buFont typeface="Noto Sans Symbols"/>
                    <a:buChar char="▪"/>
                  </a:pPr>
                  <a:r>
                    <a:rPr lang="en-US" sz="1200">
                      <a:solidFill>
                        <a:srgbClr val="7F7F7F"/>
                      </a:solidFill>
                      <a:highlight>
                        <a:srgbClr val="FFFF00"/>
                      </a:highlight>
                      <a:latin typeface="Arial"/>
                      <a:ea typeface="Arial"/>
                      <a:cs typeface="Arial"/>
                      <a:sym typeface="Arial"/>
                    </a:rPr>
                    <a:t>+100 trees (total ~400)</a:t>
                  </a:r>
                  <a:endParaRPr/>
                </a:p>
                <a:p>
                  <a:pPr indent="-95250" lvl="0" marL="171450" marR="0" rtl="0" algn="l">
                    <a:lnSpc>
                      <a:spcPct val="150000"/>
                    </a:lnSpc>
                    <a:spcBef>
                      <a:spcPts val="0"/>
                    </a:spcBef>
                    <a:spcAft>
                      <a:spcPts val="0"/>
                    </a:spcAft>
                    <a:buClr>
                      <a:schemeClr val="dk1"/>
                    </a:buClr>
                    <a:buSzPts val="1200"/>
                    <a:buFont typeface="Noto Sans Symbols"/>
                    <a:buNone/>
                  </a:pPr>
                  <a:r>
                    <a:t/>
                  </a:r>
                  <a:endParaRPr sz="1200">
                    <a:solidFill>
                      <a:srgbClr val="7F7F7F"/>
                    </a:solidFill>
                    <a:highlight>
                      <a:srgbClr val="FFFF00"/>
                    </a:highlight>
                    <a:latin typeface="Arial"/>
                    <a:ea typeface="Arial"/>
                    <a:cs typeface="Arial"/>
                    <a:sym typeface="Arial"/>
                  </a:endParaRPr>
                </a:p>
              </p:txBody>
            </p:sp>
            <p:cxnSp>
              <p:nvCxnSpPr>
                <p:cNvPr id="311" name="Google Shape;311;g232d5d68107_3_102"/>
                <p:cNvCxnSpPr/>
                <p:nvPr/>
              </p:nvCxnSpPr>
              <p:spPr>
                <a:xfrm>
                  <a:off x="6779037" y="3847147"/>
                  <a:ext cx="0" cy="1869600"/>
                </a:xfrm>
                <a:prstGeom prst="straightConnector1">
                  <a:avLst/>
                </a:prstGeom>
                <a:noFill/>
                <a:ln cap="flat" cmpd="sng" w="9525">
                  <a:solidFill>
                    <a:srgbClr val="7496AB"/>
                  </a:solidFill>
                  <a:prstDash val="dash"/>
                  <a:miter lim="800000"/>
                  <a:headEnd len="sm" w="sm" type="none"/>
                  <a:tailEnd len="sm" w="sm" type="none"/>
                </a:ln>
              </p:spPr>
            </p:cxnSp>
          </p:grpSp>
        </p:grpSp>
      </p:grpSp>
      <p:grpSp>
        <p:nvGrpSpPr>
          <p:cNvPr id="312" name="Google Shape;312;g232d5d68107_3_102"/>
          <p:cNvGrpSpPr/>
          <p:nvPr/>
        </p:nvGrpSpPr>
        <p:grpSpPr>
          <a:xfrm>
            <a:off x="672026" y="5151439"/>
            <a:ext cx="10847651" cy="1040549"/>
            <a:chOff x="1254175" y="5495758"/>
            <a:chExt cx="7352700" cy="705300"/>
          </a:xfrm>
        </p:grpSpPr>
        <p:sp>
          <p:nvSpPr>
            <p:cNvPr id="313" name="Google Shape;313;g232d5d68107_3_102"/>
            <p:cNvSpPr/>
            <p:nvPr/>
          </p:nvSpPr>
          <p:spPr>
            <a:xfrm>
              <a:off x="1254175" y="5495758"/>
              <a:ext cx="7352700" cy="705300"/>
            </a:xfrm>
            <a:prstGeom prst="leftRightArrow">
              <a:avLst>
                <a:gd fmla="val 44213" name="adj1"/>
                <a:gd fmla="val 70834" name="adj2"/>
              </a:avLst>
            </a:prstGeom>
            <a:gradFill>
              <a:gsLst>
                <a:gs pos="0">
                  <a:srgbClr val="595959"/>
                </a:gs>
                <a:gs pos="100000">
                  <a:srgbClr val="7F7F7F"/>
                </a:gs>
              </a:gsLst>
              <a:lin ang="16200038"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rgbClr val="FFFFFF"/>
                </a:solidFill>
                <a:latin typeface="Arial"/>
                <a:ea typeface="Arial"/>
                <a:cs typeface="Arial"/>
                <a:sym typeface="Arial"/>
              </a:endParaRPr>
            </a:p>
          </p:txBody>
        </p:sp>
        <p:grpSp>
          <p:nvGrpSpPr>
            <p:cNvPr id="314" name="Google Shape;314;g232d5d68107_3_102"/>
            <p:cNvGrpSpPr/>
            <p:nvPr/>
          </p:nvGrpSpPr>
          <p:grpSpPr>
            <a:xfrm>
              <a:off x="2079576" y="5690643"/>
              <a:ext cx="5636138" cy="326665"/>
              <a:chOff x="1545840" y="5654914"/>
              <a:chExt cx="5636138" cy="326665"/>
            </a:xfrm>
          </p:grpSpPr>
          <p:sp>
            <p:nvSpPr>
              <p:cNvPr id="315" name="Google Shape;315;g232d5d68107_3_102"/>
              <p:cNvSpPr txBox="1"/>
              <p:nvPr/>
            </p:nvSpPr>
            <p:spPr>
              <a:xfrm>
                <a:off x="1545840" y="5654914"/>
                <a:ext cx="10194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July 2020</a:t>
                </a:r>
                <a:endParaRPr/>
              </a:p>
            </p:txBody>
          </p:sp>
          <p:sp>
            <p:nvSpPr>
              <p:cNvPr id="316" name="Google Shape;316;g232d5d68107_3_102"/>
              <p:cNvSpPr txBox="1"/>
              <p:nvPr/>
            </p:nvSpPr>
            <p:spPr>
              <a:xfrm>
                <a:off x="3321281" y="5654914"/>
                <a:ext cx="5901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2021</a:t>
                </a:r>
                <a:endParaRPr/>
              </a:p>
            </p:txBody>
          </p:sp>
          <p:sp>
            <p:nvSpPr>
              <p:cNvPr id="317" name="Google Shape;317;g232d5d68107_3_102"/>
              <p:cNvSpPr txBox="1"/>
              <p:nvPr/>
            </p:nvSpPr>
            <p:spPr>
              <a:xfrm>
                <a:off x="4995477" y="5668679"/>
                <a:ext cx="5901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2022</a:t>
                </a:r>
                <a:endParaRPr/>
              </a:p>
            </p:txBody>
          </p:sp>
          <p:sp>
            <p:nvSpPr>
              <p:cNvPr id="318" name="Google Shape;318;g232d5d68107_3_102"/>
              <p:cNvSpPr txBox="1"/>
              <p:nvPr/>
            </p:nvSpPr>
            <p:spPr>
              <a:xfrm>
                <a:off x="6591878" y="5668679"/>
                <a:ext cx="590100" cy="3129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FFFF"/>
                    </a:solidFill>
                    <a:latin typeface="Arial"/>
                    <a:ea typeface="Arial"/>
                    <a:cs typeface="Arial"/>
                    <a:sym typeface="Arial"/>
                  </a:rPr>
                  <a:t>2023</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232d5d68107_3_212"/>
          <p:cNvSpPr txBox="1"/>
          <p:nvPr>
            <p:ph type="title"/>
          </p:nvPr>
        </p:nvSpPr>
        <p:spPr>
          <a:xfrm>
            <a:off x="1204856" y="28581"/>
            <a:ext cx="10149000" cy="691500"/>
          </a:xfrm>
          <a:prstGeom prst="rect">
            <a:avLst/>
          </a:prstGeom>
        </p:spPr>
        <p:txBody>
          <a:bodyPr anchorCtr="0" anchor="ctr" bIns="45700" lIns="91425" spcFirstLastPara="1" rIns="91425" wrap="square" tIns="45700">
            <a:normAutofit fontScale="90000"/>
          </a:bodyPr>
          <a:lstStyle/>
          <a:p>
            <a:pPr indent="0" lvl="0" marL="0" rtl="0" algn="l">
              <a:spcBef>
                <a:spcPts val="0"/>
              </a:spcBef>
              <a:spcAft>
                <a:spcPts val="0"/>
              </a:spcAft>
              <a:buClr>
                <a:schemeClr val="dk1"/>
              </a:buClr>
              <a:buSzPts val="990"/>
              <a:buFont typeface="Arial"/>
              <a:buNone/>
            </a:pPr>
            <a:r>
              <a:rPr lang="en-US" sz="4400">
                <a:solidFill>
                  <a:schemeClr val="dk1"/>
                </a:solidFill>
                <a:latin typeface="Calibri"/>
                <a:ea typeface="Calibri"/>
                <a:cs typeface="Calibri"/>
                <a:sym typeface="Calibri"/>
              </a:rPr>
              <a:t>iTreeAPI:</a:t>
            </a:r>
            <a:endParaRPr/>
          </a:p>
        </p:txBody>
      </p:sp>
      <p:sp>
        <p:nvSpPr>
          <p:cNvPr id="325" name="Google Shape;325;g232d5d68107_3_212"/>
          <p:cNvSpPr txBox="1"/>
          <p:nvPr>
            <p:ph idx="1" type="body"/>
          </p:nvPr>
        </p:nvSpPr>
        <p:spPr>
          <a:xfrm>
            <a:off x="403825" y="800100"/>
            <a:ext cx="11383500" cy="5457000"/>
          </a:xfrm>
          <a:prstGeom prst="rect">
            <a:avLst/>
          </a:prstGeom>
        </p:spPr>
        <p:txBody>
          <a:bodyPr anchorCtr="0" anchor="t" bIns="45700" lIns="91425" spcFirstLastPara="1" rIns="91425" wrap="square" tIns="45700">
            <a:normAutofit/>
          </a:bodyPr>
          <a:lstStyle/>
          <a:p>
            <a:pPr indent="-400050" lvl="0" marL="457200" rtl="0" algn="l">
              <a:spcBef>
                <a:spcPts val="0"/>
              </a:spcBef>
              <a:spcAft>
                <a:spcPts val="0"/>
              </a:spcAft>
              <a:buClr>
                <a:schemeClr val="dk1"/>
              </a:buClr>
              <a:buSzPts val="2700"/>
              <a:buFont typeface="Calibri"/>
              <a:buChar char="•"/>
            </a:pPr>
            <a:r>
              <a:rPr i="1" lang="en-US" sz="2700">
                <a:solidFill>
                  <a:schemeClr val="dk1"/>
                </a:solidFill>
                <a:latin typeface="Calibri"/>
                <a:ea typeface="Calibri"/>
                <a:cs typeface="Calibri"/>
                <a:sym typeface="Calibri"/>
              </a:rPr>
              <a:t>Used by </a:t>
            </a:r>
            <a:r>
              <a:rPr i="1" lang="en-US" sz="2700">
                <a:solidFill>
                  <a:schemeClr val="dk1"/>
                </a:solidFill>
                <a:latin typeface="Calibri"/>
                <a:ea typeface="Calibri"/>
                <a:cs typeface="Calibri"/>
                <a:sym typeface="Calibri"/>
              </a:rPr>
              <a:t>USFS / Davey Trees / City of Seattle and other professional arborists.</a:t>
            </a:r>
            <a:endParaRPr i="1" sz="2700">
              <a:solidFill>
                <a:schemeClr val="dk1"/>
              </a:solidFill>
              <a:latin typeface="Calibri"/>
              <a:ea typeface="Calibri"/>
              <a:cs typeface="Calibri"/>
              <a:sym typeface="Calibri"/>
            </a:endParaRPr>
          </a:p>
          <a:p>
            <a:pPr indent="-400050" lvl="0" marL="457200" rtl="0" algn="l">
              <a:spcBef>
                <a:spcPts val="0"/>
              </a:spcBef>
              <a:spcAft>
                <a:spcPts val="0"/>
              </a:spcAft>
              <a:buClr>
                <a:schemeClr val="dk1"/>
              </a:buClr>
              <a:buSzPts val="2700"/>
              <a:buFont typeface="Calibri"/>
              <a:buChar char="•"/>
            </a:pPr>
            <a:r>
              <a:rPr i="1" lang="en-US" sz="2700">
                <a:solidFill>
                  <a:schemeClr val="dk1"/>
                </a:solidFill>
                <a:latin typeface="Calibri"/>
                <a:ea typeface="Calibri"/>
                <a:cs typeface="Calibri"/>
                <a:sym typeface="Calibri"/>
              </a:rPr>
              <a:t>Designed by mathematicians and arborists, not geo-professionals</a:t>
            </a:r>
            <a:endParaRPr i="1" sz="4400">
              <a:solidFill>
                <a:schemeClr val="dk1"/>
              </a:solidFill>
              <a:latin typeface="Calibri"/>
              <a:ea typeface="Calibri"/>
              <a:cs typeface="Calibri"/>
              <a:sym typeface="Calibri"/>
            </a:endParaRPr>
          </a:p>
          <a:p>
            <a:pPr indent="0" lvl="0" marL="0" rtl="0" algn="l">
              <a:spcBef>
                <a:spcPts val="0"/>
              </a:spcBef>
              <a:spcAft>
                <a:spcPts val="0"/>
              </a:spcAft>
              <a:buNone/>
            </a:pPr>
            <a:r>
              <a:t/>
            </a:r>
            <a:endParaRPr sz="3000">
              <a:solidFill>
                <a:schemeClr val="dk1"/>
              </a:solidFill>
              <a:latin typeface="Calibri"/>
              <a:ea typeface="Calibri"/>
              <a:cs typeface="Calibri"/>
              <a:sym typeface="Calibri"/>
            </a:endParaRPr>
          </a:p>
          <a:p>
            <a:pPr indent="0" lvl="0" marL="0" rtl="0" algn="l">
              <a:spcBef>
                <a:spcPts val="0"/>
              </a:spcBef>
              <a:spcAft>
                <a:spcPts val="0"/>
              </a:spcAft>
              <a:buNone/>
            </a:pPr>
            <a:r>
              <a:rPr b="1" lang="en-US" sz="3000">
                <a:solidFill>
                  <a:schemeClr val="dk1"/>
                </a:solidFill>
                <a:latin typeface="Calibri"/>
                <a:ea typeface="Calibri"/>
                <a:cs typeface="Calibri"/>
                <a:sym typeface="Calibri"/>
              </a:rPr>
              <a:t>It’s purpose: </a:t>
            </a:r>
            <a:r>
              <a:rPr b="1" lang="en-US" sz="2700">
                <a:solidFill>
                  <a:schemeClr val="dk1"/>
                </a:solidFill>
                <a:latin typeface="Calibri"/>
                <a:ea typeface="Calibri"/>
                <a:cs typeface="Calibri"/>
                <a:sym typeface="Calibri"/>
              </a:rPr>
              <a:t>Calculate the tree's CO2/H2O/air pollution benefits</a:t>
            </a:r>
            <a:endParaRPr b="1" sz="2700">
              <a:solidFill>
                <a:schemeClr val="dk1"/>
              </a:solidFill>
              <a:latin typeface="Calibri"/>
              <a:ea typeface="Calibri"/>
              <a:cs typeface="Calibri"/>
              <a:sym typeface="Calibri"/>
            </a:endParaRPr>
          </a:p>
          <a:p>
            <a:pPr indent="0" lvl="0" marL="0" rtl="0" algn="l">
              <a:spcBef>
                <a:spcPts val="0"/>
              </a:spcBef>
              <a:spcAft>
                <a:spcPts val="0"/>
              </a:spcAft>
              <a:buNone/>
            </a:pPr>
            <a:r>
              <a:t/>
            </a:r>
            <a:endParaRPr sz="2700">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AutoNum type="arabicPeriod"/>
            </a:pPr>
            <a:r>
              <a:rPr b="1" lang="en-US" sz="2700">
                <a:solidFill>
                  <a:schemeClr val="dk1"/>
                </a:solidFill>
                <a:latin typeface="Calibri"/>
                <a:ea typeface="Calibri"/>
                <a:cs typeface="Calibri"/>
                <a:sym typeface="Calibri"/>
              </a:rPr>
              <a:t>Location: </a:t>
            </a:r>
            <a:endParaRPr b="1" sz="2700">
              <a:solidFill>
                <a:schemeClr val="dk1"/>
              </a:solidFill>
              <a:latin typeface="Calibri"/>
              <a:ea typeface="Calibri"/>
              <a:cs typeface="Calibri"/>
              <a:sym typeface="Calibri"/>
            </a:endParaRPr>
          </a:p>
          <a:p>
            <a:pPr indent="-342900" lvl="1" marL="914400" rtl="0" algn="l">
              <a:spcBef>
                <a:spcPts val="0"/>
              </a:spcBef>
              <a:spcAft>
                <a:spcPts val="0"/>
              </a:spcAft>
              <a:buClr>
                <a:schemeClr val="dk1"/>
              </a:buClr>
              <a:buSzPts val="1800"/>
              <a:buFont typeface="Calibri"/>
              <a:buAutoNum type="alphaLcPeriod"/>
            </a:pPr>
            <a:r>
              <a:rPr lang="en-US" sz="2700">
                <a:solidFill>
                  <a:schemeClr val="dk1"/>
                </a:solidFill>
                <a:latin typeface="Calibri"/>
                <a:ea typeface="Calibri"/>
                <a:cs typeface="Calibri"/>
                <a:sym typeface="Calibri"/>
              </a:rPr>
              <a:t>Why iSeaTree is a mobile App, using geolocation to pinpoint the tree. </a:t>
            </a:r>
            <a:endParaRPr sz="2700">
              <a:solidFill>
                <a:schemeClr val="dk1"/>
              </a:solidFill>
              <a:latin typeface="Calibri"/>
              <a:ea typeface="Calibri"/>
              <a:cs typeface="Calibri"/>
              <a:sym typeface="Calibri"/>
            </a:endParaRPr>
          </a:p>
          <a:p>
            <a:pPr indent="-342900" lvl="1" marL="914400" rtl="0" algn="l">
              <a:spcBef>
                <a:spcPts val="0"/>
              </a:spcBef>
              <a:spcAft>
                <a:spcPts val="0"/>
              </a:spcAft>
              <a:buClr>
                <a:schemeClr val="dk1"/>
              </a:buClr>
              <a:buSzPts val="1800"/>
              <a:buFont typeface="Calibri"/>
              <a:buAutoNum type="alphaLcPeriod"/>
            </a:pPr>
            <a:r>
              <a:rPr lang="en-US" sz="2700">
                <a:solidFill>
                  <a:schemeClr val="dk1"/>
                </a:solidFill>
                <a:latin typeface="Calibri"/>
                <a:ea typeface="Calibri"/>
                <a:cs typeface="Calibri"/>
                <a:sym typeface="Calibri"/>
              </a:rPr>
              <a:t>Initially geolocation had to be city+county+state to get an API response, and now it's lat+lon. </a:t>
            </a:r>
            <a:endParaRPr sz="2700">
              <a:solidFill>
                <a:schemeClr val="dk1"/>
              </a:solidFill>
              <a:latin typeface="Calibri"/>
              <a:ea typeface="Calibri"/>
              <a:cs typeface="Calibri"/>
              <a:sym typeface="Calibri"/>
            </a:endParaRPr>
          </a:p>
          <a:p>
            <a:pPr indent="-342900" lvl="1" marL="914400" rtl="0" algn="l">
              <a:spcBef>
                <a:spcPts val="0"/>
              </a:spcBef>
              <a:spcAft>
                <a:spcPts val="0"/>
              </a:spcAft>
              <a:buClr>
                <a:schemeClr val="dk1"/>
              </a:buClr>
              <a:buSzPts val="1800"/>
              <a:buFont typeface="Calibri"/>
              <a:buAutoNum type="alphaLcPeriod"/>
            </a:pPr>
            <a:r>
              <a:rPr lang="en-US" sz="2700">
                <a:solidFill>
                  <a:schemeClr val="dk1"/>
                </a:solidFill>
                <a:latin typeface="Calibri"/>
                <a:ea typeface="Calibri"/>
                <a:cs typeface="Calibri"/>
                <a:sym typeface="Calibri"/>
              </a:rPr>
              <a:t>We initially had to reverse-geocode.</a:t>
            </a:r>
            <a:endParaRPr sz="2700">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AutoNum type="arabicPeriod"/>
            </a:pPr>
            <a:r>
              <a:rPr b="1" lang="en-US" sz="2700">
                <a:solidFill>
                  <a:schemeClr val="dk1"/>
                </a:solidFill>
                <a:latin typeface="Calibri"/>
                <a:ea typeface="Calibri"/>
                <a:cs typeface="Calibri"/>
                <a:sym typeface="Calibri"/>
              </a:rPr>
              <a:t>DBH</a:t>
            </a:r>
            <a:endParaRPr b="1" sz="2700">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AutoNum type="arabicPeriod"/>
            </a:pPr>
            <a:r>
              <a:rPr b="1" lang="en-US" sz="2700">
                <a:solidFill>
                  <a:schemeClr val="dk1"/>
                </a:solidFill>
                <a:latin typeface="Calibri"/>
                <a:ea typeface="Calibri"/>
                <a:cs typeface="Calibri"/>
                <a:sym typeface="Calibri"/>
              </a:rPr>
              <a:t>Species</a:t>
            </a:r>
            <a:endParaRPr b="1" sz="2700">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AutoNum type="arabicPeriod"/>
            </a:pPr>
            <a:r>
              <a:rPr b="1" lang="en-US" sz="2700">
                <a:solidFill>
                  <a:schemeClr val="dk1"/>
                </a:solidFill>
                <a:latin typeface="Calibri"/>
                <a:ea typeface="Calibri"/>
                <a:cs typeface="Calibri"/>
                <a:sym typeface="Calibri"/>
              </a:rPr>
              <a:t>Tree Condition</a:t>
            </a:r>
            <a:endParaRPr b="1" sz="2700">
              <a:solidFill>
                <a:schemeClr val="dk1"/>
              </a:solidFill>
              <a:latin typeface="Calibri"/>
              <a:ea typeface="Calibri"/>
              <a:cs typeface="Calibri"/>
              <a:sym typeface="Calibri"/>
            </a:endParaRPr>
          </a:p>
          <a:p>
            <a:pPr indent="-342900" lvl="0" marL="457200" rtl="0" algn="l">
              <a:spcBef>
                <a:spcPts val="0"/>
              </a:spcBef>
              <a:spcAft>
                <a:spcPts val="0"/>
              </a:spcAft>
              <a:buClr>
                <a:schemeClr val="dk1"/>
              </a:buClr>
              <a:buSzPts val="1800"/>
              <a:buFont typeface="Calibri"/>
              <a:buAutoNum type="arabicPeriod"/>
            </a:pPr>
            <a:r>
              <a:rPr b="1" lang="en-US" sz="2700">
                <a:solidFill>
                  <a:schemeClr val="dk1"/>
                </a:solidFill>
                <a:latin typeface="Calibri"/>
                <a:ea typeface="Calibri"/>
                <a:cs typeface="Calibri"/>
                <a:sym typeface="Calibri"/>
              </a:rPr>
              <a:t>Tree Light Exposure</a:t>
            </a:r>
            <a:endParaRPr b="1">
              <a:solidFill>
                <a:schemeClr val="dk1"/>
              </a:solidFill>
            </a:endParaRPr>
          </a:p>
        </p:txBody>
      </p:sp>
      <p:sp>
        <p:nvSpPr>
          <p:cNvPr id="326" name="Google Shape;326;g232d5d68107_3_212"/>
          <p:cNvSpPr txBox="1"/>
          <p:nvPr>
            <p:ph idx="12" type="sldNum"/>
          </p:nvPr>
        </p:nvSpPr>
        <p:spPr>
          <a:xfrm>
            <a:off x="209550" y="167011"/>
            <a:ext cx="628800" cy="365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2021-01-09T22:32:15Z</dcterms:created>
  <dc:creator>Arielle Simmons</dc:creator>
</cp:coreProperties>
</file>